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7" r:id="rId18"/>
    <p:sldId id="274" r:id="rId19"/>
    <p:sldId id="278" r:id="rId20"/>
    <p:sldId id="279" r:id="rId21"/>
    <p:sldId id="280" r:id="rId22"/>
    <p:sldId id="281" r:id="rId23"/>
    <p:sldId id="284" r:id="rId24"/>
    <p:sldId id="285" r:id="rId25"/>
    <p:sldId id="296" r:id="rId26"/>
    <p:sldId id="286" r:id="rId27"/>
    <p:sldId id="298" r:id="rId28"/>
    <p:sldId id="299" r:id="rId29"/>
    <p:sldId id="300" r:id="rId30"/>
    <p:sldId id="287" r:id="rId31"/>
    <p:sldId id="288" r:id="rId32"/>
    <p:sldId id="289" r:id="rId33"/>
    <p:sldId id="290" r:id="rId34"/>
    <p:sldId id="301" r:id="rId35"/>
    <p:sldId id="291" r:id="rId36"/>
    <p:sldId id="292" r:id="rId37"/>
    <p:sldId id="293" r:id="rId38"/>
    <p:sldId id="302" r:id="rId39"/>
    <p:sldId id="303" r:id="rId40"/>
    <p:sldId id="307" r:id="rId41"/>
    <p:sldId id="304" r:id="rId42"/>
    <p:sldId id="305" r:id="rId43"/>
    <p:sldId id="267" r:id="rId44"/>
    <p:sldId id="282" r:id="rId45"/>
    <p:sldId id="283" r:id="rId46"/>
    <p:sldId id="294" r:id="rId47"/>
    <p:sldId id="29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6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6CF77-5FA0-4550-B4AA-31665E3692D5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18221-4C85-4E0F-BD4E-17570332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2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58FD-A0C1-A1CC-9483-76703650E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04101-CB29-3228-39A9-9703C32EB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F40A1-817A-47B9-0162-52D86CEE2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5684-8A49-41C8-8A81-9DBE190662E5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8E3A9-63ED-3056-8A4D-83017563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FC050-301B-1F0B-9938-701E0A029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5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AEB5-9E62-7AAA-BB7A-E50C5860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C8E32-8768-5FD7-6577-042FBCD1C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A1FD1-EABE-2A93-5A8A-094AD6497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EB37-4B1A-4507-850A-0DEAFDA245CD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DD0D7-4D45-614F-616C-4C8AC36E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8F4A-3AD3-31CA-58D4-10F614F0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9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CE557-1F68-D30E-7177-7DF37BF62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26536-36AB-1BAE-A9D2-5E889F333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D4E70-3F47-4134-E44C-F68674D9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2BCD8-ED38-4AD0-8A6E-4C5C38FE3E9B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9A87F-6E45-D935-72E7-8DB4D50F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908FE-9D7A-1454-A9B4-EF717E17D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5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CE0-7399-1D25-0ABC-5A298772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D9D4E-33DA-013D-8B72-004CEBBB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79F6C-76E0-9AC1-6BEC-A2C51910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7F189-0030-4945-ABB1-042B6C6494F0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582F9-BDCE-1A61-3BCE-B8AF11A2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0CAEE-3009-2BB6-EC40-C32305DE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7282-5604-5DA2-3B84-B75B2C1CB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9EC29-6D4A-8178-927D-6057E9BB9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CE804-41D5-7FF0-3093-C895DD4E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2CCF-413B-42E8-9680-25DB2BC77497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C8585-0CEA-6D86-FDD0-A3097415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0187D-E34A-A473-B2F9-76F55700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0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2FC9-33A4-6812-EB30-5AF66F8E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B5F8-0CD2-F033-42D2-2D524C756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9EDBF-8E18-CC69-45B6-71C046D2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ED7FF-0C7B-8B9C-F293-E910F2438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3014F-0BA2-41C1-980F-F165607D50F6}" type="datetime1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E311-705E-4B7C-0798-D0973B12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7B581-6D84-0219-7907-7C2F7AFD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4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05B8-932F-0765-7EB7-FAF82037C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857CC-A36B-6B08-D586-3F0F8E17C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646C2-9FF3-AFE9-C956-46029D81A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59AFA-A856-F8F4-3BAE-48BA243B5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0DA12-DFFE-F2D2-F9F6-A8A31FDFD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397E25-C343-397B-78DE-3E2FF546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4CD0E-AE24-4D65-A231-0EE968CFB4CC}" type="datetime1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419A3B-3136-3168-86A1-153238143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42078-10C8-C3D7-7DF9-7C5C32A6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3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D24DD-F44C-13DA-AB92-C09BC204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D684A-060E-9F4B-B480-91B7F81E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98F39-DB25-441D-9B5A-287F8810CFCE}" type="datetime1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81E63-D20D-ED65-9AE3-32B8756F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EF90D-F1D5-1225-A23C-C747C5CB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2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9362F-E5F7-0E9E-12E4-79D1C4FE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13043-93E6-48B1-B936-212F4F518C8D}" type="datetime1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EE0AD-218D-E461-3AF5-5D551681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607B4-4C97-C8BC-6FD0-A1EAF282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0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EAC1-E34F-2B0B-E8C9-F0A464BC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955B-8A1B-97C4-3B9C-578F537E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48E76-9BCF-0FA4-0989-47AF791CC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9C20D-76B2-1854-0DBD-10C303E6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19818-4141-4F92-8570-0A2662589C67}" type="datetime1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2B479-8F3F-A775-D23E-31413780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3DE4A-5C9E-1A3C-5555-DD4025A3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0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B7D3-9460-E50C-B7E2-C0CCAB5D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CB7FC-76E3-DBEC-7955-70BD90F5B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9D28B-EA0D-E2FA-94BA-09FCC50A6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AC588-6491-B168-7736-B071E3A3D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CD999-7C61-4551-8B21-BA737792E04F}" type="datetime1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D339D-F177-AAF8-766E-FA10084C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7851D-93A3-F486-6A41-E5BC2B524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6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3C719-A0EC-BA53-E432-183A8482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A1D79-D345-2733-9394-AA7BCAE10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477AF-FCB4-68C6-2202-51579812D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CBC1F-0B7D-440D-97BA-757CCAFD3161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B2235-872B-3408-AFB2-E4412B488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MLB Mauna Loa 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77243-551D-482F-B223-80081E3F3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AF791-F6D8-4138-B8CC-A721B581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9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2883-4512-D2A5-7E91-7F831E4ED1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Probe Mount LLB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6D423-DF90-B6AA-9A78-6524F6BD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5BF37-5049-09B7-B215-D99B9E01742D}"/>
              </a:ext>
            </a:extLst>
          </p:cNvPr>
          <p:cNvSpPr txBox="1"/>
          <p:nvPr/>
        </p:nvSpPr>
        <p:spPr>
          <a:xfrm>
            <a:off x="1119574" y="4005869"/>
            <a:ext cx="9163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LLC and LLB, Do in order of map, if there is only one FI, give the full name. Also do this if they are far apart in the crystal</a:t>
            </a:r>
          </a:p>
          <a:p>
            <a:r>
              <a:rPr lang="en-US" dirty="0"/>
              <a:t>When there is a cluster Penny has labeled it region. Name it reg1, reg2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Don’t do multiple spots, just do one spot per FI. </a:t>
            </a:r>
          </a:p>
          <a:p>
            <a:endParaRPr lang="en-US" dirty="0"/>
          </a:p>
          <a:p>
            <a:r>
              <a:rPr lang="en-US" dirty="0"/>
              <a:t>If there is zoning, take BSE picture.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8C567-3E19-D55D-4254-E5AA22B650E8}"/>
              </a:ext>
            </a:extLst>
          </p:cNvPr>
          <p:cNvSpPr txBox="1"/>
          <p:nvPr/>
        </p:nvSpPr>
        <p:spPr>
          <a:xfrm>
            <a:off x="861427" y="360710"/>
            <a:ext cx="916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LLA is not priority, if time, do </a:t>
            </a:r>
            <a:r>
              <a:rPr lang="en-US" dirty="0" err="1"/>
              <a:t>Core+rim</a:t>
            </a:r>
            <a:r>
              <a:rPr lang="en-US" dirty="0"/>
              <a:t> + middle analyses. If see zoning take BSE picture, mark the spots </a:t>
            </a:r>
            <a:r>
              <a:rPr lang="en-US"/>
              <a:t>on illustrator maps.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415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174A5-57D6-CF06-4FE9-A5FB67B47C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7A10ED-011D-546D-D2DE-A52B11ED17C3}"/>
              </a:ext>
            </a:extLst>
          </p:cNvPr>
          <p:cNvSpPr/>
          <p:nvPr/>
        </p:nvSpPr>
        <p:spPr>
          <a:xfrm>
            <a:off x="1671810" y="705079"/>
            <a:ext cx="311227" cy="396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3C5B23-E0AC-9F41-8BAA-C834472FC0E8}"/>
              </a:ext>
            </a:extLst>
          </p:cNvPr>
          <p:cNvSpPr txBox="1"/>
          <p:nvPr/>
        </p:nvSpPr>
        <p:spPr>
          <a:xfrm>
            <a:off x="3434508" y="-1"/>
            <a:ext cx="1677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MP2_65b_reg2 (broke in 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0124C-8287-6F7A-B051-46A296FF6CB8}"/>
              </a:ext>
            </a:extLst>
          </p:cNvPr>
          <p:cNvSpPr txBox="1"/>
          <p:nvPr/>
        </p:nvSpPr>
        <p:spPr>
          <a:xfrm>
            <a:off x="771181" y="3884185"/>
            <a:ext cx="1883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Reg2 = X, Z</a:t>
            </a:r>
          </a:p>
          <a:p>
            <a:r>
              <a:rPr lang="en-US" dirty="0"/>
              <a:t>Quite deep – not sure if will </a:t>
            </a:r>
            <a:r>
              <a:rPr lang="en-US" dirty="0" err="1"/>
              <a:t>raman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99C2E-D17D-F8EC-100E-97661508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112" y="2978726"/>
            <a:ext cx="6719240" cy="38792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4B6ED9-C4BA-ED40-A630-8CA1460C4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12" y="127702"/>
            <a:ext cx="7112001" cy="360736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8589927-352D-7A19-92D9-0AF12F983853}"/>
              </a:ext>
            </a:extLst>
          </p:cNvPr>
          <p:cNvSpPr/>
          <p:nvPr/>
        </p:nvSpPr>
        <p:spPr>
          <a:xfrm>
            <a:off x="7530469" y="2066402"/>
            <a:ext cx="50402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23B00-0ABF-94CA-CBFE-1760166C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81C02-7EAF-CE53-DB49-EF4A42C9D9ED}"/>
              </a:ext>
            </a:extLst>
          </p:cNvPr>
          <p:cNvSpPr txBox="1"/>
          <p:nvPr/>
        </p:nvSpPr>
        <p:spPr>
          <a:xfrm>
            <a:off x="8153400" y="1861851"/>
            <a:ext cx="96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reg2</a:t>
            </a:r>
          </a:p>
        </p:txBody>
      </p:sp>
    </p:spTree>
    <p:extLst>
      <p:ext uri="{BB962C8B-B14F-4D97-AF65-F5344CB8AC3E}">
        <p14:creationId xmlns:p14="http://schemas.microsoft.com/office/powerpoint/2010/main" val="3851457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31F86-516B-5DFD-7156-27CAE6252E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90594CE-66AE-50CD-4C23-50FB825C224F}"/>
              </a:ext>
            </a:extLst>
          </p:cNvPr>
          <p:cNvSpPr/>
          <p:nvPr/>
        </p:nvSpPr>
        <p:spPr>
          <a:xfrm>
            <a:off x="1266939" y="683046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056EB-1976-EAB1-6862-D242C01E6552}"/>
              </a:ext>
            </a:extLst>
          </p:cNvPr>
          <p:cNvSpPr txBox="1"/>
          <p:nvPr/>
        </p:nvSpPr>
        <p:spPr>
          <a:xfrm>
            <a:off x="3434508" y="-1"/>
            <a:ext cx="16773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MP2_66_FIA</a:t>
            </a:r>
          </a:p>
          <a:p>
            <a:r>
              <a:rPr lang="en-US" dirty="0"/>
              <a:t>If you make the blue triangle,  FI on hypotenuse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BACA9-83D0-16A3-6830-C6313E45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73" y="-1"/>
            <a:ext cx="6565318" cy="382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4CE835-9968-BCE9-E542-AC31D4DB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936" y="3051762"/>
            <a:ext cx="6712391" cy="380623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C28B66B-6D9C-EF70-1429-8C28BA6E0D02}"/>
              </a:ext>
            </a:extLst>
          </p:cNvPr>
          <p:cNvSpPr/>
          <p:nvPr/>
        </p:nvSpPr>
        <p:spPr>
          <a:xfrm>
            <a:off x="10130928" y="941987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A5C459-936D-E8E5-DE99-FBD3A98D2D1E}"/>
              </a:ext>
            </a:extLst>
          </p:cNvPr>
          <p:cNvSpPr/>
          <p:nvPr/>
        </p:nvSpPr>
        <p:spPr>
          <a:xfrm>
            <a:off x="10130928" y="4085932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7EBDBA-FE3E-862A-DA72-2A868C927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341" y="3407838"/>
            <a:ext cx="5702882" cy="345016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A3068B-F391-B1AE-677A-3BABE477855F}"/>
              </a:ext>
            </a:extLst>
          </p:cNvPr>
          <p:cNvCxnSpPr>
            <a:cxnSpLocks/>
          </p:cNvCxnSpPr>
          <p:nvPr/>
        </p:nvCxnSpPr>
        <p:spPr>
          <a:xfrm flipH="1" flipV="1">
            <a:off x="2366701" y="4669826"/>
            <a:ext cx="459399" cy="1158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74971-0B92-E19C-F028-EEFB140B9899}"/>
              </a:ext>
            </a:extLst>
          </p:cNvPr>
          <p:cNvCxnSpPr>
            <a:cxnSpLocks/>
          </p:cNvCxnSpPr>
          <p:nvPr/>
        </p:nvCxnSpPr>
        <p:spPr>
          <a:xfrm flipH="1" flipV="1">
            <a:off x="2410858" y="4577032"/>
            <a:ext cx="2172159" cy="744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7D2F3C-5E99-9092-30B1-E00672AF4E0B}"/>
              </a:ext>
            </a:extLst>
          </p:cNvPr>
          <p:cNvCxnSpPr>
            <a:cxnSpLocks/>
          </p:cNvCxnSpPr>
          <p:nvPr/>
        </p:nvCxnSpPr>
        <p:spPr>
          <a:xfrm flipH="1">
            <a:off x="3343620" y="5473547"/>
            <a:ext cx="1391797" cy="59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A17F4DBE-32C6-1517-A4F5-A52DF29BD372}"/>
              </a:ext>
            </a:extLst>
          </p:cNvPr>
          <p:cNvSpPr/>
          <p:nvPr/>
        </p:nvSpPr>
        <p:spPr>
          <a:xfrm>
            <a:off x="3326539" y="4657142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E49CA-14A1-9FD0-FFDA-80C1FD67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40842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649995" y="694062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3434508" y="-1"/>
            <a:ext cx="33436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MP2_62_rim, MP2_62_core</a:t>
            </a:r>
          </a:p>
          <a:p>
            <a:r>
              <a:rPr lang="en-US" dirty="0"/>
              <a:t>Might be </a:t>
            </a:r>
            <a:r>
              <a:rPr lang="en-US" dirty="0" err="1"/>
              <a:t>upsideown</a:t>
            </a:r>
            <a:endParaRPr lang="en-US" dirty="0"/>
          </a:p>
          <a:p>
            <a:r>
              <a:rPr lang="en-US" dirty="0"/>
              <a:t>Take core and rim to look for heterogeneity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CDF16-1494-9639-295A-4B76B1EC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63" y="1947595"/>
            <a:ext cx="7258423" cy="3733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A26651-4033-B572-D433-15F0ADB09DE1}"/>
              </a:ext>
            </a:extLst>
          </p:cNvPr>
          <p:cNvSpPr txBox="1"/>
          <p:nvPr/>
        </p:nvSpPr>
        <p:spPr>
          <a:xfrm>
            <a:off x="7458419" y="3646583"/>
            <a:ext cx="79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8DB53-8661-7FA3-6376-699CF783BDF8}"/>
              </a:ext>
            </a:extLst>
          </p:cNvPr>
          <p:cNvSpPr txBox="1"/>
          <p:nvPr/>
        </p:nvSpPr>
        <p:spPr>
          <a:xfrm>
            <a:off x="5699392" y="2752381"/>
            <a:ext cx="79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02F43A-6D06-F8E1-1AD7-F64BA084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71D908-A64A-F243-690C-93AA835F3E75}"/>
              </a:ext>
            </a:extLst>
          </p:cNvPr>
          <p:cNvSpPr/>
          <p:nvPr/>
        </p:nvSpPr>
        <p:spPr>
          <a:xfrm>
            <a:off x="7915160" y="3522644"/>
            <a:ext cx="336474" cy="289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20852A-2557-5597-6023-64EF9CF2413E}"/>
              </a:ext>
            </a:extLst>
          </p:cNvPr>
          <p:cNvSpPr/>
          <p:nvPr/>
        </p:nvSpPr>
        <p:spPr>
          <a:xfrm>
            <a:off x="5738409" y="3054428"/>
            <a:ext cx="336474" cy="289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6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572876" y="1220119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3434508" y="-1"/>
            <a:ext cx="16773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MP2_59b</a:t>
            </a:r>
          </a:p>
          <a:p>
            <a:r>
              <a:rPr lang="en-US" dirty="0"/>
              <a:t>FI ended up under epoxy. </a:t>
            </a:r>
            <a:r>
              <a:rPr lang="en-US" dirty="0" err="1"/>
              <a:t>Analyse</a:t>
            </a:r>
            <a:r>
              <a:rPr lang="en-US" dirty="0"/>
              <a:t> a few points too see homogeneity.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0259E-402C-0B60-53F8-85CDDCAF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253" y="1671810"/>
            <a:ext cx="8679364" cy="50610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A826DF6-FDA3-7AFB-3FF8-A649F83D09F0}"/>
              </a:ext>
            </a:extLst>
          </p:cNvPr>
          <p:cNvSpPr/>
          <p:nvPr/>
        </p:nvSpPr>
        <p:spPr>
          <a:xfrm>
            <a:off x="10163978" y="4202327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FD97A-B94B-0A68-3760-DC2A9C66BD6A}"/>
              </a:ext>
            </a:extLst>
          </p:cNvPr>
          <p:cNvSpPr txBox="1"/>
          <p:nvPr/>
        </p:nvSpPr>
        <p:spPr>
          <a:xfrm>
            <a:off x="9990463" y="3794874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16F065-2E44-4987-F07D-CC56605BA2C8}"/>
              </a:ext>
            </a:extLst>
          </p:cNvPr>
          <p:cNvSpPr/>
          <p:nvPr/>
        </p:nvSpPr>
        <p:spPr>
          <a:xfrm>
            <a:off x="8012935" y="4164206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BDA8B-DF7B-C1D1-8807-81318633220F}"/>
              </a:ext>
            </a:extLst>
          </p:cNvPr>
          <p:cNvSpPr txBox="1"/>
          <p:nvPr/>
        </p:nvSpPr>
        <p:spPr>
          <a:xfrm>
            <a:off x="8078165" y="3832995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789D61-5F39-136C-68A2-1D7EB1314D44}"/>
              </a:ext>
            </a:extLst>
          </p:cNvPr>
          <p:cNvSpPr/>
          <p:nvPr/>
        </p:nvSpPr>
        <p:spPr>
          <a:xfrm>
            <a:off x="5130256" y="3618433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C568C-F452-CD78-2319-56E6C08D4F60}"/>
              </a:ext>
            </a:extLst>
          </p:cNvPr>
          <p:cNvSpPr txBox="1"/>
          <p:nvPr/>
        </p:nvSpPr>
        <p:spPr>
          <a:xfrm>
            <a:off x="5520483" y="3425542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652AB-C5B7-EF50-30C5-B8968E20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04169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1671810" y="1220119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3434508" y="-1"/>
            <a:ext cx="16773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MP2_60b – </a:t>
            </a:r>
            <a:r>
              <a:rPr lang="en-US" b="1" dirty="0">
                <a:solidFill>
                  <a:srgbClr val="FF0000"/>
                </a:solidFill>
              </a:rPr>
              <a:t>don’t probe</a:t>
            </a:r>
          </a:p>
          <a:p>
            <a:r>
              <a:rPr lang="en-US" dirty="0"/>
              <a:t>Not at surface…. FI in Small attached </a:t>
            </a:r>
            <a:r>
              <a:rPr lang="en-US" dirty="0" err="1"/>
              <a:t>xstal</a:t>
            </a:r>
            <a:r>
              <a:rPr lang="en-US" dirty="0"/>
              <a:t>, nothing to do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47E145-20E0-00E6-5E5B-4872DC0C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104643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2319125" y="1200329"/>
            <a:ext cx="624491" cy="4405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527997" y="3514381"/>
            <a:ext cx="25158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MP2_60a – So many almost impossible to x reference</a:t>
            </a:r>
          </a:p>
          <a:p>
            <a:r>
              <a:rPr lang="en-US" dirty="0"/>
              <a:t>Might need to </a:t>
            </a:r>
            <a:r>
              <a:rPr lang="en-US" dirty="0" err="1"/>
              <a:t>reRaman</a:t>
            </a:r>
            <a:r>
              <a:rPr lang="en-US" dirty="0"/>
              <a:t> if </a:t>
            </a:r>
            <a:r>
              <a:rPr lang="en-US" dirty="0" err="1"/>
              <a:t>heteregoenous</a:t>
            </a:r>
            <a:endParaRPr lang="en-US" dirty="0"/>
          </a:p>
          <a:p>
            <a:r>
              <a:rPr lang="en-US" dirty="0"/>
              <a:t>Some also under epoxy.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A7408-0562-92FE-564C-3B5AFC81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192" y="2965250"/>
            <a:ext cx="7290175" cy="3892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88437-7597-54BC-6D44-CAB282CF6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342" y="-1"/>
            <a:ext cx="6972658" cy="3854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C51C1-C07D-7DCD-1C87-93F342DBE393}"/>
              </a:ext>
            </a:extLst>
          </p:cNvPr>
          <p:cNvSpPr txBox="1"/>
          <p:nvPr/>
        </p:nvSpPr>
        <p:spPr>
          <a:xfrm>
            <a:off x="3275856" y="194482"/>
            <a:ext cx="1772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MP2_61b – Do 3 regions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39F9D7-1BF6-C93E-6FB3-FE11E9BEC818}"/>
              </a:ext>
            </a:extLst>
          </p:cNvPr>
          <p:cNvSpPr/>
          <p:nvPr/>
        </p:nvSpPr>
        <p:spPr>
          <a:xfrm>
            <a:off x="6794477" y="2381356"/>
            <a:ext cx="426439" cy="380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5CBF1-F20A-627C-D78D-ABBD90098AA7}"/>
              </a:ext>
            </a:extLst>
          </p:cNvPr>
          <p:cNvSpPr txBox="1"/>
          <p:nvPr/>
        </p:nvSpPr>
        <p:spPr>
          <a:xfrm>
            <a:off x="6620962" y="1973903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D08C10-9DD6-7D39-A936-DB47FC1BEF35}"/>
              </a:ext>
            </a:extLst>
          </p:cNvPr>
          <p:cNvSpPr/>
          <p:nvPr/>
        </p:nvSpPr>
        <p:spPr>
          <a:xfrm>
            <a:off x="7671790" y="1730920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49C11B-2BD0-7567-0091-4BE51610A4FD}"/>
              </a:ext>
            </a:extLst>
          </p:cNvPr>
          <p:cNvSpPr txBox="1"/>
          <p:nvPr/>
        </p:nvSpPr>
        <p:spPr>
          <a:xfrm>
            <a:off x="7498275" y="1323467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BE9D78-F274-5748-B6DC-73E15C5D4FCC}"/>
              </a:ext>
            </a:extLst>
          </p:cNvPr>
          <p:cNvSpPr/>
          <p:nvPr/>
        </p:nvSpPr>
        <p:spPr>
          <a:xfrm>
            <a:off x="5981889" y="2392192"/>
            <a:ext cx="476480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9D075-81F4-B10A-BC96-CFE1829FC83D}"/>
              </a:ext>
            </a:extLst>
          </p:cNvPr>
          <p:cNvSpPr txBox="1"/>
          <p:nvPr/>
        </p:nvSpPr>
        <p:spPr>
          <a:xfrm>
            <a:off x="5808374" y="1770177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643208-4791-4D92-CD4D-67382E81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1584541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2431861" y="1671809"/>
            <a:ext cx="549334" cy="482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MP2_58b_FIA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0E9DC-6FE7-B084-87B1-59031C89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724" y="0"/>
            <a:ext cx="6145276" cy="3514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7CB67B-6786-EC76-89C7-8D02E2775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6204210" cy="35682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B78CAAB-05FE-01A7-3263-7C69E2A52692}"/>
              </a:ext>
            </a:extLst>
          </p:cNvPr>
          <p:cNvSpPr/>
          <p:nvPr/>
        </p:nvSpPr>
        <p:spPr>
          <a:xfrm>
            <a:off x="10440167" y="6009990"/>
            <a:ext cx="549334" cy="482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A3222-39DD-4C95-A456-7E82F9D7D731}"/>
              </a:ext>
            </a:extLst>
          </p:cNvPr>
          <p:cNvSpPr/>
          <p:nvPr/>
        </p:nvSpPr>
        <p:spPr>
          <a:xfrm>
            <a:off x="10304468" y="2529842"/>
            <a:ext cx="549334" cy="482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54CAF-FAA2-33D3-81B3-D7C0E2E75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0" y="3579934"/>
            <a:ext cx="4654789" cy="310531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B8464E3-248C-207B-702D-6CB950A21205}"/>
              </a:ext>
            </a:extLst>
          </p:cNvPr>
          <p:cNvSpPr/>
          <p:nvPr/>
        </p:nvSpPr>
        <p:spPr>
          <a:xfrm>
            <a:off x="3248141" y="4971778"/>
            <a:ext cx="549334" cy="482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E6852-EA7B-0C77-2674-5D8FB2A3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52686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2431861" y="1671809"/>
            <a:ext cx="549334" cy="482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MP2_58b_FIB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0E9DC-6FE7-B084-87B1-59031C89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724" y="0"/>
            <a:ext cx="6145276" cy="3514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7CB67B-6786-EC76-89C7-8D02E2775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6204210" cy="35682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B78CAAB-05FE-01A7-3263-7C69E2A52692}"/>
              </a:ext>
            </a:extLst>
          </p:cNvPr>
          <p:cNvSpPr/>
          <p:nvPr/>
        </p:nvSpPr>
        <p:spPr>
          <a:xfrm>
            <a:off x="11141624" y="5100676"/>
            <a:ext cx="549334" cy="482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7A3222-39DD-4C95-A456-7E82F9D7D731}"/>
              </a:ext>
            </a:extLst>
          </p:cNvPr>
          <p:cNvSpPr/>
          <p:nvPr/>
        </p:nvSpPr>
        <p:spPr>
          <a:xfrm>
            <a:off x="11400496" y="1671809"/>
            <a:ext cx="290462" cy="326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08A54-649C-EBEF-45D7-F011A81C9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0276" y="3131507"/>
            <a:ext cx="6720997" cy="372649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A3649B-4C5B-8811-BF58-AF4A454D5B26}"/>
              </a:ext>
            </a:extLst>
          </p:cNvPr>
          <p:cNvSpPr/>
          <p:nvPr/>
        </p:nvSpPr>
        <p:spPr>
          <a:xfrm>
            <a:off x="3711602" y="5100676"/>
            <a:ext cx="290462" cy="326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B3EF87-6563-9CE6-936A-04E2362F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235989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C1972E-6FAB-8C47-5483-75E644C4E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41" y="3429000"/>
            <a:ext cx="6140766" cy="3505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1993449" y="167181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3434508" y="-1"/>
            <a:ext cx="1677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MP2_58a_FIA</a:t>
            </a:r>
          </a:p>
          <a:p>
            <a:r>
              <a:rPr lang="en-US" dirty="0"/>
              <a:t>Just below the crack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4396C6-0F67-D1D5-B519-EDC5C22DC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627" y="3476728"/>
            <a:ext cx="5887334" cy="3293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5CE57-7BA4-EC25-5ADE-4DEF2AA114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48"/>
          <a:stretch/>
        </p:blipFill>
        <p:spPr>
          <a:xfrm>
            <a:off x="5987441" y="224344"/>
            <a:ext cx="6245532" cy="334662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18220DF-368C-7AEA-BA75-A82CE3C73D89}"/>
              </a:ext>
            </a:extLst>
          </p:cNvPr>
          <p:cNvSpPr/>
          <p:nvPr/>
        </p:nvSpPr>
        <p:spPr>
          <a:xfrm>
            <a:off x="1873748" y="4688448"/>
            <a:ext cx="290462" cy="326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44EC42-9E9F-6301-7216-3796339305C2}"/>
              </a:ext>
            </a:extLst>
          </p:cNvPr>
          <p:cNvSpPr/>
          <p:nvPr/>
        </p:nvSpPr>
        <p:spPr>
          <a:xfrm>
            <a:off x="8239057" y="2311391"/>
            <a:ext cx="190959" cy="231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1DC2FC-3078-A1E4-4AFE-4B93AD21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836531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1501048" y="1614595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3434508" y="-1"/>
            <a:ext cx="1677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MP2_57_FIE</a:t>
            </a:r>
          </a:p>
          <a:p>
            <a:r>
              <a:rPr lang="en-US" dirty="0"/>
              <a:t>PW: Does have melt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44A3C-A756-C415-BDA2-D74E9AF1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27" y="0"/>
            <a:ext cx="7055213" cy="3225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1B640-2FF3-49A0-3395-55A1190D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30" y="3220533"/>
            <a:ext cx="7201270" cy="34926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1C3770A-8866-E4EB-424E-417DE1FDE22F}"/>
              </a:ext>
            </a:extLst>
          </p:cNvPr>
          <p:cNvSpPr/>
          <p:nvPr/>
        </p:nvSpPr>
        <p:spPr>
          <a:xfrm>
            <a:off x="9077647" y="4093748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9A0AF7-FCCB-B205-3B7A-20FDE3110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9" y="3486243"/>
            <a:ext cx="5194567" cy="323866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6C250D3-4555-B4B9-02A6-9AA08517F7F6}"/>
              </a:ext>
            </a:extLst>
          </p:cNvPr>
          <p:cNvSpPr/>
          <p:nvPr/>
        </p:nvSpPr>
        <p:spPr>
          <a:xfrm>
            <a:off x="3105380" y="4570869"/>
            <a:ext cx="476480" cy="464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EAAE30-BAD9-BC29-52CD-1D092C90484B}"/>
              </a:ext>
            </a:extLst>
          </p:cNvPr>
          <p:cNvSpPr/>
          <p:nvPr/>
        </p:nvSpPr>
        <p:spPr>
          <a:xfrm>
            <a:off x="8839407" y="683046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FABD20-26BB-0666-68A3-71466D92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47023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F7895E-70E7-993A-3AD6-3A32066036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47C2E6-85A3-0F87-DEC0-C498F4A6DCBA}"/>
              </a:ext>
            </a:extLst>
          </p:cNvPr>
          <p:cNvSpPr/>
          <p:nvPr/>
        </p:nvSpPr>
        <p:spPr>
          <a:xfrm>
            <a:off x="1311007" y="88135"/>
            <a:ext cx="498513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DCDF4-8561-EBF4-1AE0-A3B65AA2B9B7}"/>
              </a:ext>
            </a:extLst>
          </p:cNvPr>
          <p:cNvSpPr txBox="1"/>
          <p:nvPr/>
        </p:nvSpPr>
        <p:spPr>
          <a:xfrm>
            <a:off x="3357169" y="79738"/>
            <a:ext cx="17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MP2_104_FIA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673C3-3B78-87B0-EF36-F7992AFF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269" y="256008"/>
            <a:ext cx="7080614" cy="3803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A1300B-8BC9-8CA7-A4A6-05DF202B7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546" y="3343620"/>
            <a:ext cx="6852332" cy="34290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794BFD0-A7F5-B80D-D260-267CDAEBD072}"/>
              </a:ext>
            </a:extLst>
          </p:cNvPr>
          <p:cNvSpPr/>
          <p:nvPr/>
        </p:nvSpPr>
        <p:spPr>
          <a:xfrm>
            <a:off x="4742762" y="5063718"/>
            <a:ext cx="498513" cy="352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6E9D5-DF5D-2723-D02C-597B7275F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976" y="3489543"/>
            <a:ext cx="4603987" cy="328311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F0BD72C-B8A4-C8C4-3556-097F6190A510}"/>
              </a:ext>
            </a:extLst>
          </p:cNvPr>
          <p:cNvSpPr/>
          <p:nvPr/>
        </p:nvSpPr>
        <p:spPr>
          <a:xfrm>
            <a:off x="9946395" y="1981660"/>
            <a:ext cx="762000" cy="504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92A192-1701-C726-5F5A-5406BC70E49B}"/>
              </a:ext>
            </a:extLst>
          </p:cNvPr>
          <p:cNvSpPr/>
          <p:nvPr/>
        </p:nvSpPr>
        <p:spPr>
          <a:xfrm>
            <a:off x="9946395" y="5681919"/>
            <a:ext cx="362637" cy="388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D335CD-2C7E-A3E7-31CC-4F5CFA835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417377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1501048" y="1612983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3434508" y="-1"/>
            <a:ext cx="1677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MP2_57_FID</a:t>
            </a:r>
          </a:p>
          <a:p>
            <a:r>
              <a:rPr lang="en-US" dirty="0"/>
              <a:t>No melt</a:t>
            </a:r>
          </a:p>
          <a:p>
            <a:r>
              <a:rPr lang="en-US" dirty="0"/>
              <a:t>Is deeper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44A3C-A756-C415-BDA2-D74E9AF1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27" y="0"/>
            <a:ext cx="7055213" cy="3225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1B640-2FF3-49A0-3395-55A1190D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30" y="3220533"/>
            <a:ext cx="7201270" cy="34926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1C3770A-8866-E4EB-424E-417DE1FDE22F}"/>
              </a:ext>
            </a:extLst>
          </p:cNvPr>
          <p:cNvSpPr/>
          <p:nvPr/>
        </p:nvSpPr>
        <p:spPr>
          <a:xfrm>
            <a:off x="7823467" y="4966872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9A0AF7-FCCB-B205-3B7A-20FDE3110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9" y="3486243"/>
            <a:ext cx="5194567" cy="323866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6C250D3-4555-B4B9-02A6-9AA08517F7F6}"/>
              </a:ext>
            </a:extLst>
          </p:cNvPr>
          <p:cNvSpPr/>
          <p:nvPr/>
        </p:nvSpPr>
        <p:spPr>
          <a:xfrm>
            <a:off x="2793135" y="4734574"/>
            <a:ext cx="476480" cy="464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EAAE30-BAD9-BC29-52CD-1D092C90484B}"/>
              </a:ext>
            </a:extLst>
          </p:cNvPr>
          <p:cNvSpPr/>
          <p:nvPr/>
        </p:nvSpPr>
        <p:spPr>
          <a:xfrm>
            <a:off x="6985555" y="1321036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06315E-0168-085E-F4B0-F8E28EE87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88606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FE734-2749-1D25-BB7B-08A02ACD3B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BE1BA2-A445-EFB4-DE53-D98E5C21E63E}"/>
              </a:ext>
            </a:extLst>
          </p:cNvPr>
          <p:cNvSpPr/>
          <p:nvPr/>
        </p:nvSpPr>
        <p:spPr>
          <a:xfrm>
            <a:off x="1501048" y="1612983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B6031-3D5D-DADF-6916-8AF8449F209C}"/>
              </a:ext>
            </a:extLst>
          </p:cNvPr>
          <p:cNvSpPr txBox="1"/>
          <p:nvPr/>
        </p:nvSpPr>
        <p:spPr>
          <a:xfrm>
            <a:off x="3434508" y="-1"/>
            <a:ext cx="1677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MP2_57_FIB</a:t>
            </a:r>
          </a:p>
          <a:p>
            <a:r>
              <a:rPr lang="en-US" dirty="0"/>
              <a:t>PW: lots of melt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44A3C-A756-C415-BDA2-D74E9AF1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27" y="0"/>
            <a:ext cx="7055213" cy="3225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1B640-2FF3-49A0-3395-55A1190D0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30" y="3220533"/>
            <a:ext cx="7201270" cy="34926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1C3770A-8866-E4EB-424E-417DE1FDE22F}"/>
              </a:ext>
            </a:extLst>
          </p:cNvPr>
          <p:cNvSpPr/>
          <p:nvPr/>
        </p:nvSpPr>
        <p:spPr>
          <a:xfrm>
            <a:off x="11674931" y="3220533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9A0AF7-FCCB-B205-3B7A-20FDE3110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9" y="3486243"/>
            <a:ext cx="5194567" cy="323866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6C250D3-4555-B4B9-02A6-9AA08517F7F6}"/>
              </a:ext>
            </a:extLst>
          </p:cNvPr>
          <p:cNvSpPr/>
          <p:nvPr/>
        </p:nvSpPr>
        <p:spPr>
          <a:xfrm>
            <a:off x="3557222" y="4346267"/>
            <a:ext cx="476480" cy="4645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EAAE30-BAD9-BC29-52CD-1D092C90484B}"/>
              </a:ext>
            </a:extLst>
          </p:cNvPr>
          <p:cNvSpPr/>
          <p:nvPr/>
        </p:nvSpPr>
        <p:spPr>
          <a:xfrm>
            <a:off x="11436691" y="-147159"/>
            <a:ext cx="476480" cy="58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25B435-AC7F-B376-1C4C-A21702C5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1013851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B45853-ED2B-CFF6-B85C-F1399466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346" y="3057942"/>
            <a:ext cx="6677160" cy="3800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1257-D22E-2E4F-B7B6-85183FB3ED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E5DCD13-75EB-7407-5238-ED69F084443E}"/>
              </a:ext>
            </a:extLst>
          </p:cNvPr>
          <p:cNvSpPr/>
          <p:nvPr/>
        </p:nvSpPr>
        <p:spPr>
          <a:xfrm>
            <a:off x="1203593" y="167181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F63CD-1F53-9FB1-996E-F2A5D74DF8DC}"/>
              </a:ext>
            </a:extLst>
          </p:cNvPr>
          <p:cNvSpPr txBox="1"/>
          <p:nvPr/>
        </p:nvSpPr>
        <p:spPr>
          <a:xfrm>
            <a:off x="3434508" y="-1"/>
            <a:ext cx="16773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MP2_57_2_reg1, reg2</a:t>
            </a:r>
          </a:p>
          <a:p>
            <a:r>
              <a:rPr lang="en-US" dirty="0"/>
              <a:t>Fragment of 57</a:t>
            </a:r>
          </a:p>
          <a:p>
            <a:endParaRPr lang="en-US" dirty="0"/>
          </a:p>
          <a:p>
            <a:r>
              <a:rPr lang="en-US" dirty="0"/>
              <a:t>Not </a:t>
            </a:r>
            <a:r>
              <a:rPr lang="en-US" dirty="0" err="1"/>
              <a:t>Ramaned</a:t>
            </a:r>
            <a:r>
              <a:rPr lang="en-US" dirty="0"/>
              <a:t> yet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8D005-8017-0E9B-9A7C-00F85D49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329" y="-1"/>
            <a:ext cx="6441194" cy="365461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1217C21-C257-12F7-574B-F302024EA9C5}"/>
              </a:ext>
            </a:extLst>
          </p:cNvPr>
          <p:cNvSpPr/>
          <p:nvPr/>
        </p:nvSpPr>
        <p:spPr>
          <a:xfrm>
            <a:off x="9737685" y="2440349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C0A68-9923-725F-4290-8EBA0DAD0CF8}"/>
              </a:ext>
            </a:extLst>
          </p:cNvPr>
          <p:cNvSpPr txBox="1"/>
          <p:nvPr/>
        </p:nvSpPr>
        <p:spPr>
          <a:xfrm>
            <a:off x="9109813" y="2440349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52E3D-16D8-52D1-5256-CF2E4D05FF3F}"/>
              </a:ext>
            </a:extLst>
          </p:cNvPr>
          <p:cNvSpPr txBox="1"/>
          <p:nvPr/>
        </p:nvSpPr>
        <p:spPr>
          <a:xfrm>
            <a:off x="1545116" y="4340646"/>
            <a:ext cx="207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Reg2  - New FI D, 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5A8DF8-B281-60A7-1FE9-8AD6D99091A8}"/>
              </a:ext>
            </a:extLst>
          </p:cNvPr>
          <p:cNvSpPr/>
          <p:nvPr/>
        </p:nvSpPr>
        <p:spPr>
          <a:xfrm>
            <a:off x="9831762" y="1572770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6CFEB-00F3-0187-9775-014AA58B0E6D}"/>
              </a:ext>
            </a:extLst>
          </p:cNvPr>
          <p:cNvSpPr txBox="1"/>
          <p:nvPr/>
        </p:nvSpPr>
        <p:spPr>
          <a:xfrm>
            <a:off x="9246653" y="1575352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5EAE7-8BB3-33F9-69F5-D36C5623DE35}"/>
              </a:ext>
            </a:extLst>
          </p:cNvPr>
          <p:cNvSpPr txBox="1"/>
          <p:nvPr/>
        </p:nvSpPr>
        <p:spPr>
          <a:xfrm>
            <a:off x="1545116" y="4012761"/>
            <a:ext cx="207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Reg1  - New FI 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85EED6-2634-87EC-210B-80EECC38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448307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818003" y="167181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MP2_55_FIC</a:t>
            </a:r>
          </a:p>
          <a:p>
            <a:r>
              <a:rPr lang="en-US" dirty="0"/>
              <a:t>New ones as reground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2D0B6-F113-7281-2F27-704CB194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7296"/>
            <a:ext cx="7379079" cy="365778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2F62502-FC6D-CE86-6812-3D8A8DB5FFE1}"/>
              </a:ext>
            </a:extLst>
          </p:cNvPr>
          <p:cNvSpPr/>
          <p:nvPr/>
        </p:nvSpPr>
        <p:spPr>
          <a:xfrm>
            <a:off x="3274150" y="4734611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415704-10F6-6E61-39DE-663645CEA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96" r="-1"/>
          <a:stretch/>
        </p:blipFill>
        <p:spPr>
          <a:xfrm>
            <a:off x="4812921" y="-1"/>
            <a:ext cx="7379079" cy="4108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502200-874E-1A33-A162-87514F7ED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62" y="3624419"/>
            <a:ext cx="5607338" cy="357523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A39398E-08F5-09E4-65DA-1175BCAE026A}"/>
              </a:ext>
            </a:extLst>
          </p:cNvPr>
          <p:cNvSpPr/>
          <p:nvPr/>
        </p:nvSpPr>
        <p:spPr>
          <a:xfrm>
            <a:off x="9625182" y="4734610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AB1C21-B231-A83B-EE30-1EACFE8421BB}"/>
              </a:ext>
            </a:extLst>
          </p:cNvPr>
          <p:cNvSpPr/>
          <p:nvPr/>
        </p:nvSpPr>
        <p:spPr>
          <a:xfrm>
            <a:off x="8940300" y="760886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CDA8EF-C15C-6434-2DEC-2DC34359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75364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39AE84-69C4-DC08-45BD-27098C9E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18" y="2922633"/>
            <a:ext cx="6742682" cy="3883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476480" y="1759945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MP2_56_FIA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A5074-F5CD-F6F3-29CC-BAB2C25E4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20" y="-1"/>
            <a:ext cx="6754380" cy="36900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9725E8E-6F4C-54CE-CBCC-BD56D203ACFF}"/>
              </a:ext>
            </a:extLst>
          </p:cNvPr>
          <p:cNvSpPr/>
          <p:nvPr/>
        </p:nvSpPr>
        <p:spPr>
          <a:xfrm>
            <a:off x="9067800" y="101238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553A71-98B4-B492-6149-CAD38B571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3472"/>
            <a:ext cx="6929610" cy="344351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D3FAEE8-1D28-D359-2666-5CDCA7D8C89A}"/>
              </a:ext>
            </a:extLst>
          </p:cNvPr>
          <p:cNvSpPr/>
          <p:nvPr/>
        </p:nvSpPr>
        <p:spPr>
          <a:xfrm>
            <a:off x="3590581" y="5428307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61520F-4446-D8D2-D575-CD85B52F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1027575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39AE84-69C4-DC08-45BD-27098C9E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18" y="2922633"/>
            <a:ext cx="6742682" cy="3883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476480" y="1759945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MP2_56_FIB</a:t>
            </a:r>
          </a:p>
          <a:p>
            <a:r>
              <a:rPr lang="en-US" dirty="0"/>
              <a:t>PW: (also C, 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A5074-F5CD-F6F3-29CC-BAB2C25E4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20" y="-1"/>
            <a:ext cx="6754380" cy="36900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9725E8E-6F4C-54CE-CBCC-BD56D203ACFF}"/>
              </a:ext>
            </a:extLst>
          </p:cNvPr>
          <p:cNvSpPr/>
          <p:nvPr/>
        </p:nvSpPr>
        <p:spPr>
          <a:xfrm>
            <a:off x="8330068" y="1793105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45ADBF-71E2-5819-C713-4D32697B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95235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465463" y="2068417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MP2_15_FIA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F4EE4-5DD2-0B23-9908-CF17B4E8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915" y="3343620"/>
            <a:ext cx="6509085" cy="3530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BBEE5-351F-D810-2C8D-9353972F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915" y="-1"/>
            <a:ext cx="6509085" cy="35625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0FB124-8749-C94E-48A8-0D085496FCF4}"/>
              </a:ext>
            </a:extLst>
          </p:cNvPr>
          <p:cNvSpPr/>
          <p:nvPr/>
        </p:nvSpPr>
        <p:spPr>
          <a:xfrm>
            <a:off x="7803661" y="1329574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EDD39E-FF2D-12D9-5772-0170B76B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406382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465463" y="2068417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MP2_15_FIB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F4EE4-5DD2-0B23-9908-CF17B4E8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915" y="3343620"/>
            <a:ext cx="6509085" cy="3530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BBEE5-351F-D810-2C8D-9353972F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915" y="-1"/>
            <a:ext cx="6509085" cy="35625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0FB124-8749-C94E-48A8-0D085496FCF4}"/>
              </a:ext>
            </a:extLst>
          </p:cNvPr>
          <p:cNvSpPr/>
          <p:nvPr/>
        </p:nvSpPr>
        <p:spPr>
          <a:xfrm>
            <a:off x="7902813" y="192927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42CBC3-2911-BE80-9C8B-14A8C76F7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114058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465463" y="2068417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MP2_15_FIC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F4EE4-5DD2-0B23-9908-CF17B4E8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915" y="3343620"/>
            <a:ext cx="6509085" cy="3530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BBEE5-351F-D810-2C8D-9353972F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915" y="-1"/>
            <a:ext cx="6509085" cy="35625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0FB124-8749-C94E-48A8-0D085496FCF4}"/>
              </a:ext>
            </a:extLst>
          </p:cNvPr>
          <p:cNvSpPr/>
          <p:nvPr/>
        </p:nvSpPr>
        <p:spPr>
          <a:xfrm>
            <a:off x="7979932" y="844832"/>
            <a:ext cx="205602" cy="2899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EBA77-8039-9C48-DD06-70E4F16E8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084" y="3386363"/>
            <a:ext cx="6432881" cy="35561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CB859-44BF-EBA4-ACD1-D0DAA2E12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4236193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465463" y="2068417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MP2_15_FID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F4EE4-5DD2-0B23-9908-CF17B4E8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915" y="3343620"/>
            <a:ext cx="6509085" cy="3530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BBEE5-351F-D810-2C8D-9353972F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915" y="-1"/>
            <a:ext cx="6509085" cy="35625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0FB124-8749-C94E-48A8-0D085496FCF4}"/>
              </a:ext>
            </a:extLst>
          </p:cNvPr>
          <p:cNvSpPr/>
          <p:nvPr/>
        </p:nvSpPr>
        <p:spPr>
          <a:xfrm>
            <a:off x="8563826" y="2695666"/>
            <a:ext cx="205602" cy="2899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EBB9D5-65CC-71EB-B386-9CF4FFF2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426747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8ACB3-AB15-A643-052C-F471A83357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C9085A7-3286-2D88-D685-35B8DC4FBBAD}"/>
              </a:ext>
            </a:extLst>
          </p:cNvPr>
          <p:cNvSpPr/>
          <p:nvPr/>
        </p:nvSpPr>
        <p:spPr>
          <a:xfrm>
            <a:off x="815248" y="396607"/>
            <a:ext cx="311227" cy="396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8B654-12FA-77B6-7855-06A82B00DEB0}"/>
              </a:ext>
            </a:extLst>
          </p:cNvPr>
          <p:cNvSpPr txBox="1"/>
          <p:nvPr/>
        </p:nvSpPr>
        <p:spPr>
          <a:xfrm>
            <a:off x="3343620" y="71342"/>
            <a:ext cx="1897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MP2_68_reg1, reg2</a:t>
            </a:r>
          </a:p>
          <a:p>
            <a:endParaRPr lang="en-US" dirty="0"/>
          </a:p>
          <a:p>
            <a:r>
              <a:rPr lang="en-US" dirty="0"/>
              <a:t>For PW:</a:t>
            </a:r>
          </a:p>
          <a:p>
            <a:r>
              <a:rPr lang="en-US" dirty="0"/>
              <a:t>FIA, B, C (no point trying to do 1 per FI)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9A70A-91AF-86AB-1856-4F82B5D9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360" y="2929662"/>
            <a:ext cx="6900006" cy="3928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A4D2FB-E3B1-2746-4367-724E3F956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994" y="0"/>
            <a:ext cx="6900006" cy="395823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70CF996-A837-95D9-612C-7518AF5EBB19}"/>
              </a:ext>
            </a:extLst>
          </p:cNvPr>
          <p:cNvSpPr/>
          <p:nvPr/>
        </p:nvSpPr>
        <p:spPr>
          <a:xfrm rot="607182">
            <a:off x="8820541" y="3194408"/>
            <a:ext cx="303675" cy="2691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5603DE-9132-B8E0-1996-A61A513CD4A7}"/>
              </a:ext>
            </a:extLst>
          </p:cNvPr>
          <p:cNvSpPr txBox="1"/>
          <p:nvPr/>
        </p:nvSpPr>
        <p:spPr>
          <a:xfrm>
            <a:off x="506776" y="3958234"/>
            <a:ext cx="2456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 points in the red area – just above the black pitted marks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9E5FB7-AF21-958B-ADC3-9C22F052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21779-9579-1502-1481-2DA285ABF13B}"/>
              </a:ext>
            </a:extLst>
          </p:cNvPr>
          <p:cNvSpPr txBox="1"/>
          <p:nvPr/>
        </p:nvSpPr>
        <p:spPr>
          <a:xfrm>
            <a:off x="9003534" y="2800492"/>
            <a:ext cx="615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CF8E0-9381-DD1E-8A59-2EF60982313D}"/>
              </a:ext>
            </a:extLst>
          </p:cNvPr>
          <p:cNvSpPr txBox="1"/>
          <p:nvPr/>
        </p:nvSpPr>
        <p:spPr>
          <a:xfrm>
            <a:off x="7833910" y="2929662"/>
            <a:ext cx="6152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D0DA26-BFB7-8051-1B1B-1629C51AB606}"/>
              </a:ext>
            </a:extLst>
          </p:cNvPr>
          <p:cNvSpPr/>
          <p:nvPr/>
        </p:nvSpPr>
        <p:spPr>
          <a:xfrm rot="607182">
            <a:off x="8164748" y="3209069"/>
            <a:ext cx="303675" cy="2691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56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939188" y="2134518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MP2_50_FIA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04996-0E4A-42F0-830C-29B4A28F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404" y="-1"/>
            <a:ext cx="5506894" cy="3883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F66817-90C3-3042-0928-E8518B81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451" y="2944258"/>
            <a:ext cx="5482847" cy="391374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7EF4676-4253-7CF8-EBB5-5059E1087190}"/>
              </a:ext>
            </a:extLst>
          </p:cNvPr>
          <p:cNvSpPr/>
          <p:nvPr/>
        </p:nvSpPr>
        <p:spPr>
          <a:xfrm>
            <a:off x="8946615" y="4358089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2C6B7E-2258-C290-1EFB-BD431C6D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26" y="3295467"/>
            <a:ext cx="5429529" cy="356253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3027B6B-2E0B-2110-EE0B-727A9ED8808A}"/>
              </a:ext>
            </a:extLst>
          </p:cNvPr>
          <p:cNvSpPr/>
          <p:nvPr/>
        </p:nvSpPr>
        <p:spPr>
          <a:xfrm>
            <a:off x="3805291" y="480978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B4A766-1B63-9BE8-4DC5-01158CFB9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7518" y="1291520"/>
            <a:ext cx="4883967" cy="276943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7C58D23-1F45-0E73-750B-8CF3618BDDDA}"/>
              </a:ext>
            </a:extLst>
          </p:cNvPr>
          <p:cNvSpPr/>
          <p:nvPr/>
        </p:nvSpPr>
        <p:spPr>
          <a:xfrm>
            <a:off x="8984137" y="1359664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05B018-92EB-FDCC-0442-ACADCBAF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1848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1330287" y="2134518"/>
            <a:ext cx="322243" cy="234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MP2_51_FIA</a:t>
            </a:r>
          </a:p>
          <a:p>
            <a:r>
              <a:rPr lang="en-US" dirty="0"/>
              <a:t>V weak diad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D6A53-1D25-0841-D2DE-804076A7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463" y="-16934"/>
            <a:ext cx="6575537" cy="3702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F8913-1871-C2E2-7E05-4FBBC6CD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3620"/>
            <a:ext cx="6541672" cy="37195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D20E4AF-6D9A-0636-89E9-E3EA257EBB03}"/>
              </a:ext>
            </a:extLst>
          </p:cNvPr>
          <p:cNvSpPr/>
          <p:nvPr/>
        </p:nvSpPr>
        <p:spPr>
          <a:xfrm>
            <a:off x="9249578" y="2875402"/>
            <a:ext cx="322243" cy="234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E19D03-F727-930C-5551-C6F78CEE9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260974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923525-BE3F-8CB7-4618-44A2C952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960" y="3128790"/>
            <a:ext cx="6539864" cy="3837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1770962" y="205740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MP2_52_FIA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EA1DD-A886-3D44-A477-1264E851D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83" y="0"/>
            <a:ext cx="6847018" cy="366043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4B9F543-2F16-3E48-CB95-9B2673E353EB}"/>
              </a:ext>
            </a:extLst>
          </p:cNvPr>
          <p:cNvSpPr/>
          <p:nvPr/>
        </p:nvSpPr>
        <p:spPr>
          <a:xfrm>
            <a:off x="8898892" y="1630496"/>
            <a:ext cx="388327" cy="425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9E41EA-1A27-169C-F12C-0803A7774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6223388" cy="35126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669244-3F3B-FF67-1941-93A875EF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362785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2222653" y="2002316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MP2_53_FIA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3C089-F526-995A-14EA-4114ED49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15" y="-1"/>
            <a:ext cx="5097566" cy="3848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3E99E3-B8B2-91EE-A93C-F39D92223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40" y="3009896"/>
            <a:ext cx="5513436" cy="38481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C90A08E-3803-EA4E-7A6F-AA051D61F5AC}"/>
              </a:ext>
            </a:extLst>
          </p:cNvPr>
          <p:cNvSpPr/>
          <p:nvPr/>
        </p:nvSpPr>
        <p:spPr>
          <a:xfrm>
            <a:off x="7196784" y="1445964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7AAAB0-3FC3-2F66-9C35-F08EB2651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405947"/>
            <a:ext cx="6301648" cy="342139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C6432A6-F144-F4DF-7102-C78455A604D9}"/>
              </a:ext>
            </a:extLst>
          </p:cNvPr>
          <p:cNvSpPr/>
          <p:nvPr/>
        </p:nvSpPr>
        <p:spPr>
          <a:xfrm>
            <a:off x="4715219" y="4308513"/>
            <a:ext cx="432411" cy="63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87BD62-B5C3-808E-92E9-D4DBF5CF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533553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2222653" y="2002316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MP2_53_reg2</a:t>
            </a:r>
          </a:p>
          <a:p>
            <a:endParaRPr lang="en-US" dirty="0"/>
          </a:p>
          <a:p>
            <a:r>
              <a:rPr lang="en-US" dirty="0"/>
              <a:t>(for penny)</a:t>
            </a:r>
          </a:p>
          <a:p>
            <a:r>
              <a:rPr lang="en-US" dirty="0"/>
              <a:t>MP2_53_FIB</a:t>
            </a:r>
          </a:p>
          <a:p>
            <a:r>
              <a:rPr lang="en-US" dirty="0"/>
              <a:t>MP2_53_FIC,</a:t>
            </a:r>
          </a:p>
          <a:p>
            <a:r>
              <a:rPr lang="en-US" dirty="0"/>
              <a:t>MP2_53_FID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3C089-F526-995A-14EA-4114ED49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15" y="-1"/>
            <a:ext cx="5097566" cy="3848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3E99E3-B8B2-91EE-A93C-F39D92223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40" y="3009896"/>
            <a:ext cx="5513436" cy="38481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C90A08E-3803-EA4E-7A6F-AA051D61F5AC}"/>
              </a:ext>
            </a:extLst>
          </p:cNvPr>
          <p:cNvSpPr/>
          <p:nvPr/>
        </p:nvSpPr>
        <p:spPr>
          <a:xfrm>
            <a:off x="9187828" y="4482257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EE6742-AF99-9C31-2815-3F4A25E36840}"/>
              </a:ext>
            </a:extLst>
          </p:cNvPr>
          <p:cNvSpPr/>
          <p:nvPr/>
        </p:nvSpPr>
        <p:spPr>
          <a:xfrm>
            <a:off x="7464820" y="1445964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E16E6-CD55-0FAA-BA62-A1AFCFC8B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43" y="3428999"/>
            <a:ext cx="3157676" cy="257519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5128D8-8066-6F9E-EEC4-17A0593C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428503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8F2686-A84B-B6CE-4A6C-035CC719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072" y="3429000"/>
            <a:ext cx="6336928" cy="3425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2233670" y="2387907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MP2_13_FIA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2227E-04A6-DA1E-2673-B71A62F81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28" y="-1"/>
            <a:ext cx="6207272" cy="35277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9F40FA1-AE82-660E-0AF8-0C935DA8FA28}"/>
              </a:ext>
            </a:extLst>
          </p:cNvPr>
          <p:cNvSpPr/>
          <p:nvPr/>
        </p:nvSpPr>
        <p:spPr>
          <a:xfrm>
            <a:off x="9088364" y="2162062"/>
            <a:ext cx="198855" cy="22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AF1B2FA-1F5B-8660-ED73-8E8D43EF232A}"/>
              </a:ext>
            </a:extLst>
          </p:cNvPr>
          <p:cNvSpPr/>
          <p:nvPr/>
        </p:nvSpPr>
        <p:spPr>
          <a:xfrm>
            <a:off x="8868749" y="5465286"/>
            <a:ext cx="198855" cy="225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CAA581-C493-499C-0078-059650129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506" y="3624548"/>
            <a:ext cx="6424536" cy="32593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99256C-C069-52C6-7D91-5AA2F6CF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792507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1859097" y="240994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MP2_10_FIA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88115-B9E9-3347-489A-5C701DE1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004" y="-17062"/>
            <a:ext cx="6198910" cy="3343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9B78E-E3FC-A028-5B43-59B864389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238" y="3215637"/>
            <a:ext cx="6164441" cy="364236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8E34111-40F3-1BC0-9984-D92902574C2C}"/>
              </a:ext>
            </a:extLst>
          </p:cNvPr>
          <p:cNvSpPr/>
          <p:nvPr/>
        </p:nvSpPr>
        <p:spPr>
          <a:xfrm>
            <a:off x="10979228" y="1461953"/>
            <a:ext cx="235943" cy="245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2EBB2B-DACD-EF78-8E19-FB913FF4B57D}"/>
              </a:ext>
            </a:extLst>
          </p:cNvPr>
          <p:cNvSpPr/>
          <p:nvPr/>
        </p:nvSpPr>
        <p:spPr>
          <a:xfrm>
            <a:off x="10861256" y="4913987"/>
            <a:ext cx="235943" cy="245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D17978-D5A2-A23B-1452-B7686B716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2325" y="3369845"/>
            <a:ext cx="6143328" cy="33436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4B3A5D-7AC1-9BD6-06E6-C3FCF1FD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107898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1330287" y="2498076"/>
            <a:ext cx="278175" cy="289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MP2_12_FIA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91402-7E36-AF53-8BC9-AFE2B929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60" y="369331"/>
            <a:ext cx="4589896" cy="3970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0128F-601B-DFFA-4802-191062395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620" y="369331"/>
            <a:ext cx="4790248" cy="39645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643E9F1-DBD9-203F-3424-8E8FCDFC641C}"/>
              </a:ext>
            </a:extLst>
          </p:cNvPr>
          <p:cNvSpPr/>
          <p:nvPr/>
        </p:nvSpPr>
        <p:spPr>
          <a:xfrm>
            <a:off x="4673907" y="2542144"/>
            <a:ext cx="278175" cy="289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843C75-82DD-D3C0-254B-A2780ED9AA07}"/>
              </a:ext>
            </a:extLst>
          </p:cNvPr>
          <p:cNvSpPr/>
          <p:nvPr/>
        </p:nvSpPr>
        <p:spPr>
          <a:xfrm>
            <a:off x="9062964" y="2509093"/>
            <a:ext cx="278175" cy="289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2EE3F2-2B49-312A-4786-90AD28CB2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554" y="4333884"/>
            <a:ext cx="7366379" cy="25845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7FA1F9-FB42-C12A-E9B6-B056236B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265325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1330287" y="2498076"/>
            <a:ext cx="278175" cy="289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MP2_12_FIB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91402-7E36-AF53-8BC9-AFE2B929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60" y="369331"/>
            <a:ext cx="4589896" cy="3970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0128F-601B-DFFA-4802-191062395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620" y="369331"/>
            <a:ext cx="4790248" cy="39645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643E9F1-DBD9-203F-3424-8E8FCDFC641C}"/>
              </a:ext>
            </a:extLst>
          </p:cNvPr>
          <p:cNvSpPr/>
          <p:nvPr/>
        </p:nvSpPr>
        <p:spPr>
          <a:xfrm>
            <a:off x="5106090" y="2232239"/>
            <a:ext cx="278175" cy="289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843C75-82DD-D3C0-254B-A2780ED9AA07}"/>
              </a:ext>
            </a:extLst>
          </p:cNvPr>
          <p:cNvSpPr/>
          <p:nvPr/>
        </p:nvSpPr>
        <p:spPr>
          <a:xfrm>
            <a:off x="9455197" y="2232239"/>
            <a:ext cx="279796" cy="2387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1A4D3-3B17-71E6-CD62-80DEEF5B2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780" y="3892398"/>
            <a:ext cx="7093315" cy="296560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CF02E9-4E54-35DF-85DB-67BC4408D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338980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3DB99-B438-D1F0-D7CD-4B5F795709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6948C28-4341-1AFB-BD66-DBDEC31D375A}"/>
              </a:ext>
            </a:extLst>
          </p:cNvPr>
          <p:cNvSpPr/>
          <p:nvPr/>
        </p:nvSpPr>
        <p:spPr>
          <a:xfrm>
            <a:off x="933680" y="2442992"/>
            <a:ext cx="377327" cy="34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D9E39-CA0F-E654-5A61-73D14CCB42CF}"/>
              </a:ext>
            </a:extLst>
          </p:cNvPr>
          <p:cNvSpPr txBox="1"/>
          <p:nvPr/>
        </p:nvSpPr>
        <p:spPr>
          <a:xfrm>
            <a:off x="3434508" y="-1"/>
            <a:ext cx="16773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MP2_3_reg1</a:t>
            </a:r>
          </a:p>
          <a:p>
            <a:endParaRPr lang="en-US" dirty="0"/>
          </a:p>
          <a:p>
            <a:r>
              <a:rPr lang="en-US" dirty="0"/>
              <a:t>For Penny</a:t>
            </a:r>
          </a:p>
          <a:p>
            <a:r>
              <a:rPr lang="en-US" dirty="0"/>
              <a:t>MP2_3_FIA, </a:t>
            </a:r>
          </a:p>
          <a:p>
            <a:r>
              <a:rPr lang="en-US" dirty="0"/>
              <a:t>MP2_3_FIB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43B15-EB66-F1C4-4F15-E8B8DAD5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28" y="10459"/>
            <a:ext cx="4980771" cy="3724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D701A8-B8E5-0739-B9E2-716A78B15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349" y="3429000"/>
            <a:ext cx="4697042" cy="3429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F427E66-6369-9B33-00FC-CD97B6E0A783}"/>
              </a:ext>
            </a:extLst>
          </p:cNvPr>
          <p:cNvSpPr/>
          <p:nvPr/>
        </p:nvSpPr>
        <p:spPr>
          <a:xfrm>
            <a:off x="9567206" y="5239440"/>
            <a:ext cx="377327" cy="34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283260-A602-FF70-288B-4057BE5D2B52}"/>
              </a:ext>
            </a:extLst>
          </p:cNvPr>
          <p:cNvSpPr/>
          <p:nvPr/>
        </p:nvSpPr>
        <p:spPr>
          <a:xfrm>
            <a:off x="8948426" y="2149667"/>
            <a:ext cx="377327" cy="34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62B077-DE1C-9F86-1CB8-209D3B4BE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382" y="3343620"/>
            <a:ext cx="4788146" cy="3448227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FD574B9-605D-1AC4-4F6E-A46465256825}"/>
              </a:ext>
            </a:extLst>
          </p:cNvPr>
          <p:cNvSpPr/>
          <p:nvPr/>
        </p:nvSpPr>
        <p:spPr>
          <a:xfrm>
            <a:off x="3371137" y="4820947"/>
            <a:ext cx="377327" cy="34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76F011-26C3-B367-2BA3-ED291D7C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423172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174A5-57D6-CF06-4FE9-A5FB67B47C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7A10ED-011D-546D-D2DE-A52B11ED17C3}"/>
              </a:ext>
            </a:extLst>
          </p:cNvPr>
          <p:cNvSpPr/>
          <p:nvPr/>
        </p:nvSpPr>
        <p:spPr>
          <a:xfrm>
            <a:off x="1024568" y="297455"/>
            <a:ext cx="484743" cy="4957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2CF31-3B3B-D63F-5E5E-1831018941FF}"/>
              </a:ext>
            </a:extLst>
          </p:cNvPr>
          <p:cNvSpPr txBox="1"/>
          <p:nvPr/>
        </p:nvSpPr>
        <p:spPr>
          <a:xfrm>
            <a:off x="3533660" y="71342"/>
            <a:ext cx="5632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MP2_100_FIA</a:t>
            </a:r>
          </a:p>
          <a:p>
            <a:r>
              <a:rPr lang="en-US" dirty="0"/>
              <a:t>PW – Miss, FI fragment of </a:t>
            </a:r>
            <a:r>
              <a:rPr lang="en-US" dirty="0" err="1"/>
              <a:t>xstal</a:t>
            </a:r>
            <a:r>
              <a:rPr lang="en-US" dirty="0"/>
              <a:t> broke, not at surface. Possible this little chip of olivine will work….To the right of the big </a:t>
            </a:r>
            <a:r>
              <a:rPr lang="en-US" dirty="0" err="1"/>
              <a:t>xstal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90927-E43E-CCC7-50B0-579E509C5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958" y="1935663"/>
            <a:ext cx="7188569" cy="35815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9E8A3B-5664-D781-744B-662B8E4DCF1A}"/>
              </a:ext>
            </a:extLst>
          </p:cNvPr>
          <p:cNvSpPr/>
          <p:nvPr/>
        </p:nvSpPr>
        <p:spPr>
          <a:xfrm>
            <a:off x="9296400" y="3343620"/>
            <a:ext cx="311227" cy="396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0B3744-F37A-2664-31FD-80BFD09E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74378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3DB99-B438-D1F0-D7CD-4B5F795709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6948C28-4341-1AFB-BD66-DBDEC31D375A}"/>
              </a:ext>
            </a:extLst>
          </p:cNvPr>
          <p:cNvSpPr/>
          <p:nvPr/>
        </p:nvSpPr>
        <p:spPr>
          <a:xfrm>
            <a:off x="933680" y="2442992"/>
            <a:ext cx="377327" cy="34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D9E39-CA0F-E654-5A61-73D14CCB42CF}"/>
              </a:ext>
            </a:extLst>
          </p:cNvPr>
          <p:cNvSpPr txBox="1"/>
          <p:nvPr/>
        </p:nvSpPr>
        <p:spPr>
          <a:xfrm>
            <a:off x="3434508" y="-1"/>
            <a:ext cx="16773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MP2_3_reg2</a:t>
            </a:r>
          </a:p>
          <a:p>
            <a:r>
              <a:rPr lang="en-US" dirty="0"/>
              <a:t>For Penny</a:t>
            </a:r>
          </a:p>
          <a:p>
            <a:r>
              <a:rPr lang="en-US" dirty="0"/>
              <a:t>MP2_3_FIC,</a:t>
            </a:r>
          </a:p>
          <a:p>
            <a:r>
              <a:rPr lang="en-US" dirty="0"/>
              <a:t>MP2_3_FID</a:t>
            </a:r>
          </a:p>
          <a:p>
            <a:r>
              <a:rPr lang="en-US" dirty="0"/>
              <a:t>Quite deep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43B15-EB66-F1C4-4F15-E8B8DAD5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228" y="10459"/>
            <a:ext cx="4980771" cy="3724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D701A8-B8E5-0739-B9E2-716A78B15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349" y="3429000"/>
            <a:ext cx="4697042" cy="3429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F427E66-6369-9B33-00FC-CD97B6E0A783}"/>
              </a:ext>
            </a:extLst>
          </p:cNvPr>
          <p:cNvSpPr/>
          <p:nvPr/>
        </p:nvSpPr>
        <p:spPr>
          <a:xfrm>
            <a:off x="10078940" y="5272490"/>
            <a:ext cx="377327" cy="34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283260-A602-FF70-288B-4057BE5D2B52}"/>
              </a:ext>
            </a:extLst>
          </p:cNvPr>
          <p:cNvSpPr/>
          <p:nvPr/>
        </p:nvSpPr>
        <p:spPr>
          <a:xfrm>
            <a:off x="9701613" y="1973855"/>
            <a:ext cx="377327" cy="34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D574B9-605D-1AC4-4F6E-A46465256825}"/>
              </a:ext>
            </a:extLst>
          </p:cNvPr>
          <p:cNvSpPr/>
          <p:nvPr/>
        </p:nvSpPr>
        <p:spPr>
          <a:xfrm>
            <a:off x="3371137" y="4820947"/>
            <a:ext cx="377327" cy="3442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C81E23-51EA-C565-74AD-DC4A18140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363" y="3359058"/>
            <a:ext cx="6521785" cy="35688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D8E116-8E56-6318-269C-682CE36B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779597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3DB99-B438-D1F0-D7CD-4B5F795709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6948C28-4341-1AFB-BD66-DBDEC31D375A}"/>
              </a:ext>
            </a:extLst>
          </p:cNvPr>
          <p:cNvSpPr/>
          <p:nvPr/>
        </p:nvSpPr>
        <p:spPr>
          <a:xfrm>
            <a:off x="426904" y="2409941"/>
            <a:ext cx="410378" cy="5535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D9E39-CA0F-E654-5A61-73D14CCB42CF}"/>
              </a:ext>
            </a:extLst>
          </p:cNvPr>
          <p:cNvSpPr txBox="1"/>
          <p:nvPr/>
        </p:nvSpPr>
        <p:spPr>
          <a:xfrm>
            <a:off x="3434508" y="-1"/>
            <a:ext cx="1677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MP2_4_FIA</a:t>
            </a:r>
          </a:p>
          <a:p>
            <a:r>
              <a:rPr lang="en-US" dirty="0"/>
              <a:t>Just above the little MI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BCFEA-570D-9AA9-101D-68892ABC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23" y="-56462"/>
            <a:ext cx="6356677" cy="3708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4E27E-40BD-4DCE-583C-E660988C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57" y="3384371"/>
            <a:ext cx="6204269" cy="347362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32057B-FE42-E55D-4658-ED17C09BE3F0}"/>
              </a:ext>
            </a:extLst>
          </p:cNvPr>
          <p:cNvSpPr/>
          <p:nvPr/>
        </p:nvSpPr>
        <p:spPr>
          <a:xfrm>
            <a:off x="3004852" y="5647064"/>
            <a:ext cx="410378" cy="3130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8F323F-F67A-2BC9-E612-89183B78BCB4}"/>
              </a:ext>
            </a:extLst>
          </p:cNvPr>
          <p:cNvSpPr/>
          <p:nvPr/>
        </p:nvSpPr>
        <p:spPr>
          <a:xfrm>
            <a:off x="8980610" y="2502209"/>
            <a:ext cx="205189" cy="23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A92667-A30C-72AB-C305-B182AC8F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136" y="3878800"/>
            <a:ext cx="5301326" cy="28323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C4FE53-F01C-E7D6-3B71-7548B6D4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068734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3DB99-B438-D1F0-D7CD-4B5F795709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6948C28-4341-1AFB-BD66-DBDEC31D375A}"/>
              </a:ext>
            </a:extLst>
          </p:cNvPr>
          <p:cNvSpPr/>
          <p:nvPr/>
        </p:nvSpPr>
        <p:spPr>
          <a:xfrm>
            <a:off x="382837" y="2875404"/>
            <a:ext cx="410378" cy="37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D9E39-CA0F-E654-5A61-73D14CCB42CF}"/>
              </a:ext>
            </a:extLst>
          </p:cNvPr>
          <p:cNvSpPr txBox="1"/>
          <p:nvPr/>
        </p:nvSpPr>
        <p:spPr>
          <a:xfrm>
            <a:off x="3434508" y="-1"/>
            <a:ext cx="3131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MP2_59_FIA</a:t>
            </a:r>
          </a:p>
          <a:p>
            <a:r>
              <a:rPr lang="en-US" dirty="0"/>
              <a:t>PW- No diad</a:t>
            </a:r>
          </a:p>
          <a:p>
            <a:r>
              <a:rPr lang="en-US" dirty="0"/>
              <a:t>Do core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7B69D-ED69-9E57-96FB-F727A608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58" y="1381369"/>
            <a:ext cx="7360028" cy="392450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5428405-11AA-ED61-544F-01C02E4FDDC5}"/>
              </a:ext>
            </a:extLst>
          </p:cNvPr>
          <p:cNvSpPr/>
          <p:nvPr/>
        </p:nvSpPr>
        <p:spPr>
          <a:xfrm>
            <a:off x="9079762" y="3109513"/>
            <a:ext cx="205189" cy="23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203553-BA46-19C2-AF2B-C4AA69C4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192942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BF0D-4FBE-E8ED-10AB-D137B25C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Raman ones</a:t>
            </a:r>
            <a:br>
              <a:rPr lang="en-US" dirty="0"/>
            </a:br>
            <a:r>
              <a:rPr lang="en-US" dirty="0"/>
              <a:t>Charlotte ignore below this point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8E5B3-E3B5-97C1-29E8-4A46D5B78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005684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B45853-ED2B-CFF6-B85C-F1399466F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346" y="3057942"/>
            <a:ext cx="6677160" cy="3800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1257-D22E-2E4F-B7B6-85183FB3ED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E5DCD13-75EB-7407-5238-ED69F084443E}"/>
              </a:ext>
            </a:extLst>
          </p:cNvPr>
          <p:cNvSpPr/>
          <p:nvPr/>
        </p:nvSpPr>
        <p:spPr>
          <a:xfrm>
            <a:off x="1203593" y="167181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F63CD-1F53-9FB1-996E-F2A5D74DF8DC}"/>
              </a:ext>
            </a:extLst>
          </p:cNvPr>
          <p:cNvSpPr txBox="1"/>
          <p:nvPr/>
        </p:nvSpPr>
        <p:spPr>
          <a:xfrm>
            <a:off x="3434508" y="-1"/>
            <a:ext cx="16773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MP2_55_FIC</a:t>
            </a:r>
          </a:p>
          <a:p>
            <a:r>
              <a:rPr lang="en-US" dirty="0"/>
              <a:t>Needs </a:t>
            </a:r>
            <a:r>
              <a:rPr lang="en-US" dirty="0" err="1"/>
              <a:t>reraming</a:t>
            </a:r>
            <a:r>
              <a:rPr lang="en-US" dirty="0"/>
              <a:t> as ground down in March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8D005-8017-0E9B-9A7C-00F85D49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329" y="-1"/>
            <a:ext cx="6441194" cy="365461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1217C21-C257-12F7-574B-F302024EA9C5}"/>
              </a:ext>
            </a:extLst>
          </p:cNvPr>
          <p:cNvSpPr/>
          <p:nvPr/>
        </p:nvSpPr>
        <p:spPr>
          <a:xfrm>
            <a:off x="9737685" y="2440349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C0A68-9923-725F-4290-8EBA0DAD0CF8}"/>
              </a:ext>
            </a:extLst>
          </p:cNvPr>
          <p:cNvSpPr txBox="1"/>
          <p:nvPr/>
        </p:nvSpPr>
        <p:spPr>
          <a:xfrm>
            <a:off x="9109813" y="2440349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52E3D-16D8-52D1-5256-CF2E4D05FF3F}"/>
              </a:ext>
            </a:extLst>
          </p:cNvPr>
          <p:cNvSpPr txBox="1"/>
          <p:nvPr/>
        </p:nvSpPr>
        <p:spPr>
          <a:xfrm>
            <a:off x="3414513" y="2735968"/>
            <a:ext cx="207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Reg2  - New FI D, 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5A8DF8-B281-60A7-1FE9-8AD6D99091A8}"/>
              </a:ext>
            </a:extLst>
          </p:cNvPr>
          <p:cNvSpPr/>
          <p:nvPr/>
        </p:nvSpPr>
        <p:spPr>
          <a:xfrm>
            <a:off x="9831762" y="1572770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161E0-AE1B-3EF7-A696-90621BEA14B2}"/>
              </a:ext>
            </a:extLst>
          </p:cNvPr>
          <p:cNvSpPr txBox="1"/>
          <p:nvPr/>
        </p:nvSpPr>
        <p:spPr>
          <a:xfrm>
            <a:off x="9262213" y="2592749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6CFEB-00F3-0187-9775-014AA58B0E6D}"/>
              </a:ext>
            </a:extLst>
          </p:cNvPr>
          <p:cNvSpPr txBox="1"/>
          <p:nvPr/>
        </p:nvSpPr>
        <p:spPr>
          <a:xfrm>
            <a:off x="9246653" y="1575352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5EAE7-8BB3-33F9-69F5-D36C5623DE35}"/>
              </a:ext>
            </a:extLst>
          </p:cNvPr>
          <p:cNvSpPr txBox="1"/>
          <p:nvPr/>
        </p:nvSpPr>
        <p:spPr>
          <a:xfrm>
            <a:off x="3414513" y="2408083"/>
            <a:ext cx="207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Reg1  - New FI 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4F424-915B-4F05-A970-E65697DAE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29" y="3613556"/>
            <a:ext cx="4244611" cy="346909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1A352A0-CD76-DC09-FB15-0AF3F33FCC57}"/>
              </a:ext>
            </a:extLst>
          </p:cNvPr>
          <p:cNvSpPr/>
          <p:nvPr/>
        </p:nvSpPr>
        <p:spPr>
          <a:xfrm>
            <a:off x="2046816" y="4061386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CC867-39D8-279E-9900-F3F3624A63C4}"/>
              </a:ext>
            </a:extLst>
          </p:cNvPr>
          <p:cNvSpPr txBox="1"/>
          <p:nvPr/>
        </p:nvSpPr>
        <p:spPr>
          <a:xfrm>
            <a:off x="2409223" y="4073605"/>
            <a:ext cx="616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New FI 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4588D2-DE7F-68A3-E92B-FD37F0BF0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1326742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45411-6882-E847-3597-D09D9CC0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" y="3280194"/>
            <a:ext cx="6441195" cy="3615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45853-ED2B-CFF6-B85C-F1399466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46" y="3057942"/>
            <a:ext cx="6677160" cy="3800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1257-D22E-2E4F-B7B6-85183FB3ED2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E5DCD13-75EB-7407-5238-ED69F084443E}"/>
              </a:ext>
            </a:extLst>
          </p:cNvPr>
          <p:cNvSpPr/>
          <p:nvPr/>
        </p:nvSpPr>
        <p:spPr>
          <a:xfrm>
            <a:off x="1203593" y="167181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F63CD-1F53-9FB1-996E-F2A5D74DF8DC}"/>
              </a:ext>
            </a:extLst>
          </p:cNvPr>
          <p:cNvSpPr txBox="1"/>
          <p:nvPr/>
        </p:nvSpPr>
        <p:spPr>
          <a:xfrm>
            <a:off x="3434508" y="-1"/>
            <a:ext cx="16773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MP2_57_FID, MP2_57_FIE</a:t>
            </a:r>
          </a:p>
          <a:p>
            <a:r>
              <a:rPr lang="en-US" dirty="0"/>
              <a:t>Needs </a:t>
            </a:r>
            <a:r>
              <a:rPr lang="en-US" dirty="0" err="1"/>
              <a:t>reraming</a:t>
            </a:r>
            <a:r>
              <a:rPr lang="en-US" dirty="0"/>
              <a:t> as ground down in March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8D005-8017-0E9B-9A7C-00F85D49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329" y="-1"/>
            <a:ext cx="6441194" cy="365461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1217C21-C257-12F7-574B-F302024EA9C5}"/>
              </a:ext>
            </a:extLst>
          </p:cNvPr>
          <p:cNvSpPr/>
          <p:nvPr/>
        </p:nvSpPr>
        <p:spPr>
          <a:xfrm>
            <a:off x="9737685" y="2440349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C0A68-9923-725F-4290-8EBA0DAD0CF8}"/>
              </a:ext>
            </a:extLst>
          </p:cNvPr>
          <p:cNvSpPr txBox="1"/>
          <p:nvPr/>
        </p:nvSpPr>
        <p:spPr>
          <a:xfrm>
            <a:off x="9109813" y="2440349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52E3D-16D8-52D1-5256-CF2E4D05FF3F}"/>
              </a:ext>
            </a:extLst>
          </p:cNvPr>
          <p:cNvSpPr txBox="1"/>
          <p:nvPr/>
        </p:nvSpPr>
        <p:spPr>
          <a:xfrm>
            <a:off x="3414513" y="2735968"/>
            <a:ext cx="207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Reg2  - New FI D, 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5A8DF8-B281-60A7-1FE9-8AD6D99091A8}"/>
              </a:ext>
            </a:extLst>
          </p:cNvPr>
          <p:cNvSpPr/>
          <p:nvPr/>
        </p:nvSpPr>
        <p:spPr>
          <a:xfrm>
            <a:off x="9831762" y="1572770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161E0-AE1B-3EF7-A696-90621BEA14B2}"/>
              </a:ext>
            </a:extLst>
          </p:cNvPr>
          <p:cNvSpPr txBox="1"/>
          <p:nvPr/>
        </p:nvSpPr>
        <p:spPr>
          <a:xfrm>
            <a:off x="9262213" y="2592749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6CFEB-00F3-0187-9775-014AA58B0E6D}"/>
              </a:ext>
            </a:extLst>
          </p:cNvPr>
          <p:cNvSpPr txBox="1"/>
          <p:nvPr/>
        </p:nvSpPr>
        <p:spPr>
          <a:xfrm>
            <a:off x="9246653" y="1575352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5EAE7-8BB3-33F9-69F5-D36C5623DE35}"/>
              </a:ext>
            </a:extLst>
          </p:cNvPr>
          <p:cNvSpPr txBox="1"/>
          <p:nvPr/>
        </p:nvSpPr>
        <p:spPr>
          <a:xfrm>
            <a:off x="3414513" y="2408083"/>
            <a:ext cx="207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Reg1  - New FI 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352A0-CD76-DC09-FB15-0AF3F33FCC57}"/>
              </a:ext>
            </a:extLst>
          </p:cNvPr>
          <p:cNvSpPr/>
          <p:nvPr/>
        </p:nvSpPr>
        <p:spPr>
          <a:xfrm>
            <a:off x="3022905" y="3800037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CC867-39D8-279E-9900-F3F3624A63C4}"/>
              </a:ext>
            </a:extLst>
          </p:cNvPr>
          <p:cNvSpPr txBox="1"/>
          <p:nvPr/>
        </p:nvSpPr>
        <p:spPr>
          <a:xfrm>
            <a:off x="2409223" y="4073605"/>
            <a:ext cx="616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New FI 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82EBF-4D64-F423-E94F-8383FD693298}"/>
              </a:ext>
            </a:extLst>
          </p:cNvPr>
          <p:cNvSpPr txBox="1"/>
          <p:nvPr/>
        </p:nvSpPr>
        <p:spPr>
          <a:xfrm>
            <a:off x="3822673" y="4007157"/>
            <a:ext cx="616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New FI 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C7047-74E7-C291-CC8A-5F3763A5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184779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818003" y="1671810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MP2_55_FIC</a:t>
            </a:r>
          </a:p>
          <a:p>
            <a:r>
              <a:rPr lang="en-US" dirty="0"/>
              <a:t>New ones as reground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2D0B6-F113-7281-2F27-704CB194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7296"/>
            <a:ext cx="7379079" cy="365778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2F62502-FC6D-CE86-6812-3D8A8DB5FFE1}"/>
              </a:ext>
            </a:extLst>
          </p:cNvPr>
          <p:cNvSpPr/>
          <p:nvPr/>
        </p:nvSpPr>
        <p:spPr>
          <a:xfrm>
            <a:off x="3274150" y="4734611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415704-10F6-6E61-39DE-663645CEA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96" r="-1"/>
          <a:stretch/>
        </p:blipFill>
        <p:spPr>
          <a:xfrm>
            <a:off x="4812921" y="-1"/>
            <a:ext cx="7379079" cy="4108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502200-874E-1A33-A162-87514F7ED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62" y="3624419"/>
            <a:ext cx="5607338" cy="357523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CA39398E-08F5-09E4-65DA-1175BCAE026A}"/>
              </a:ext>
            </a:extLst>
          </p:cNvPr>
          <p:cNvSpPr/>
          <p:nvPr/>
        </p:nvSpPr>
        <p:spPr>
          <a:xfrm>
            <a:off x="9625182" y="4734610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AB1C21-B231-A83B-EE30-1EACFE8421BB}"/>
              </a:ext>
            </a:extLst>
          </p:cNvPr>
          <p:cNvSpPr/>
          <p:nvPr/>
        </p:nvSpPr>
        <p:spPr>
          <a:xfrm>
            <a:off x="8940300" y="760886"/>
            <a:ext cx="320715" cy="324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1755D1-0328-1D85-D10C-CCB9D78D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108312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39AE84-69C4-DC08-45BD-27098C9E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318" y="2922633"/>
            <a:ext cx="6742682" cy="3883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83A78-558C-DD30-77AE-C1B00492AB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390F77-8002-FEA6-A2A0-1EA696EEC2A3}"/>
              </a:ext>
            </a:extLst>
          </p:cNvPr>
          <p:cNvSpPr/>
          <p:nvPr/>
        </p:nvSpPr>
        <p:spPr>
          <a:xfrm>
            <a:off x="476480" y="1759945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C1FC4-0082-D65E-1618-53ECFA0D1D1E}"/>
              </a:ext>
            </a:extLst>
          </p:cNvPr>
          <p:cNvSpPr txBox="1"/>
          <p:nvPr/>
        </p:nvSpPr>
        <p:spPr>
          <a:xfrm>
            <a:off x="3434508" y="-1"/>
            <a:ext cx="1677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MP2_56_FIB</a:t>
            </a:r>
          </a:p>
          <a:p>
            <a:r>
              <a:rPr lang="en-US" dirty="0"/>
              <a:t>(also C, D)</a:t>
            </a:r>
          </a:p>
          <a:p>
            <a:r>
              <a:rPr lang="en-US" dirty="0"/>
              <a:t>Possibly </a:t>
            </a:r>
            <a:r>
              <a:rPr lang="en-US" dirty="0" err="1"/>
              <a:t>spinels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A5074-F5CD-F6F3-29CC-BAB2C25E4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20" y="-1"/>
            <a:ext cx="6754380" cy="36900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9725E8E-6F4C-54CE-CBCC-BD56D203ACFF}"/>
              </a:ext>
            </a:extLst>
          </p:cNvPr>
          <p:cNvSpPr/>
          <p:nvPr/>
        </p:nvSpPr>
        <p:spPr>
          <a:xfrm>
            <a:off x="8330068" y="1793105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FCFFC82-176C-98D5-0F01-C6E5DF3367B7}"/>
              </a:ext>
            </a:extLst>
          </p:cNvPr>
          <p:cNvSpPr/>
          <p:nvPr/>
        </p:nvSpPr>
        <p:spPr>
          <a:xfrm>
            <a:off x="8500829" y="4941584"/>
            <a:ext cx="341523" cy="4516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0E599-5DD8-78B4-068D-0EC898CD9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2267" y="4085752"/>
            <a:ext cx="5791498" cy="232421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C79E92-801E-D53D-5116-46C8EB84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3760190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174A5-57D6-CF06-4FE9-A5FB67B47C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7A10ED-011D-546D-D2DE-A52B11ED17C3}"/>
              </a:ext>
            </a:extLst>
          </p:cNvPr>
          <p:cNvSpPr/>
          <p:nvPr/>
        </p:nvSpPr>
        <p:spPr>
          <a:xfrm>
            <a:off x="1671810" y="473725"/>
            <a:ext cx="168007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87DEB-CB25-E6E1-056C-2E49A0649B3C}"/>
              </a:ext>
            </a:extLst>
          </p:cNvPr>
          <p:cNvSpPr txBox="1"/>
          <p:nvPr/>
        </p:nvSpPr>
        <p:spPr>
          <a:xfrm>
            <a:off x="3159086" y="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Name: MP2_103_FIA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F4E3C-DB7B-6918-7854-207ECAC2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45" y="0"/>
            <a:ext cx="7277474" cy="3664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A31BE-15BB-BCC2-2037-24D7A7608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475" y="3429000"/>
            <a:ext cx="7340977" cy="339107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623693C-2D7D-4788-F7F4-0144C87CD79A}"/>
              </a:ext>
            </a:extLst>
          </p:cNvPr>
          <p:cNvSpPr/>
          <p:nvPr/>
        </p:nvSpPr>
        <p:spPr>
          <a:xfrm>
            <a:off x="8478398" y="1417533"/>
            <a:ext cx="346113" cy="282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E2B578-13A1-8FC1-F52B-B37372AF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426943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174A5-57D6-CF06-4FE9-A5FB67B47C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7A10ED-011D-546D-D2DE-A52B11ED17C3}"/>
              </a:ext>
            </a:extLst>
          </p:cNvPr>
          <p:cNvSpPr/>
          <p:nvPr/>
        </p:nvSpPr>
        <p:spPr>
          <a:xfrm>
            <a:off x="2016086" y="171028"/>
            <a:ext cx="311227" cy="396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B23B7D-CC83-50EC-EC6D-9808CA229121}"/>
              </a:ext>
            </a:extLst>
          </p:cNvPr>
          <p:cNvSpPr txBox="1"/>
          <p:nvPr/>
        </p:nvSpPr>
        <p:spPr>
          <a:xfrm>
            <a:off x="3434508" y="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MP2_106_FIA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8179B-4702-0AD5-A68B-66F1CB32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70" y="3343620"/>
            <a:ext cx="6473998" cy="3561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25A729-5EF1-C403-1017-F2D95A961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970" y="220495"/>
            <a:ext cx="6350790" cy="329300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6481DA6-B370-0390-8E2E-E94245709F73}"/>
              </a:ext>
            </a:extLst>
          </p:cNvPr>
          <p:cNvSpPr/>
          <p:nvPr/>
        </p:nvSpPr>
        <p:spPr>
          <a:xfrm>
            <a:off x="9716287" y="1459869"/>
            <a:ext cx="311227" cy="396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537734-035F-3174-502E-72C87E0E7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185824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215F33-C7E2-1295-A28B-FE8C0FD6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073" y="2749339"/>
            <a:ext cx="7296525" cy="4108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B174A5-57D6-CF06-4FE9-A5FB67B47C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7A10ED-011D-546D-D2DE-A52B11ED17C3}"/>
              </a:ext>
            </a:extLst>
          </p:cNvPr>
          <p:cNvSpPr/>
          <p:nvPr/>
        </p:nvSpPr>
        <p:spPr>
          <a:xfrm>
            <a:off x="2093204" y="517793"/>
            <a:ext cx="311227" cy="396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C2FA8C-43CC-8670-83AF-75075644C79A}"/>
              </a:ext>
            </a:extLst>
          </p:cNvPr>
          <p:cNvSpPr txBox="1"/>
          <p:nvPr/>
        </p:nvSpPr>
        <p:spPr>
          <a:xfrm>
            <a:off x="3434508" y="0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MP2_67_reg1,</a:t>
            </a:r>
          </a:p>
          <a:p>
            <a:r>
              <a:rPr lang="en-US" dirty="0"/>
              <a:t>MP2_67_reg2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9224C-FB2A-AB3F-FEB8-8F2DC64E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672" y="0"/>
            <a:ext cx="7347328" cy="396895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C559A01-78C3-0B36-8AE3-9DC8CF830A2B}"/>
              </a:ext>
            </a:extLst>
          </p:cNvPr>
          <p:cNvSpPr/>
          <p:nvPr/>
        </p:nvSpPr>
        <p:spPr>
          <a:xfrm>
            <a:off x="9301604" y="2578310"/>
            <a:ext cx="310612" cy="271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4F60B-726B-6823-5D0E-BA04C205E5EE}"/>
              </a:ext>
            </a:extLst>
          </p:cNvPr>
          <p:cNvSpPr txBox="1"/>
          <p:nvPr/>
        </p:nvSpPr>
        <p:spPr>
          <a:xfrm>
            <a:off x="8860315" y="2344517"/>
            <a:ext cx="67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3D8EB4-620F-0C80-7489-6BBEFDE394E1}"/>
              </a:ext>
            </a:extLst>
          </p:cNvPr>
          <p:cNvSpPr txBox="1"/>
          <p:nvPr/>
        </p:nvSpPr>
        <p:spPr>
          <a:xfrm>
            <a:off x="286439" y="4186410"/>
            <a:ext cx="1806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Penny</a:t>
            </a:r>
          </a:p>
          <a:p>
            <a:r>
              <a:rPr lang="en-US" dirty="0"/>
              <a:t>Reg1 – FIA and B</a:t>
            </a:r>
          </a:p>
          <a:p>
            <a:r>
              <a:rPr lang="en-US" dirty="0"/>
              <a:t>Reg2 – FIC and D.</a:t>
            </a:r>
          </a:p>
          <a:p>
            <a:r>
              <a:rPr lang="en-US" dirty="0"/>
              <a:t>Both quite deep. </a:t>
            </a:r>
          </a:p>
          <a:p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4BE96E-2630-9C41-592B-8F00C6744DBF}"/>
              </a:ext>
            </a:extLst>
          </p:cNvPr>
          <p:cNvSpPr/>
          <p:nvPr/>
        </p:nvSpPr>
        <p:spPr>
          <a:xfrm>
            <a:off x="9818327" y="2478260"/>
            <a:ext cx="310612" cy="2710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77A37-8A02-23A0-C20D-2F9CC3E71982}"/>
              </a:ext>
            </a:extLst>
          </p:cNvPr>
          <p:cNvSpPr txBox="1"/>
          <p:nvPr/>
        </p:nvSpPr>
        <p:spPr>
          <a:xfrm>
            <a:off x="9301604" y="2130500"/>
            <a:ext cx="67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CA778-B70F-153E-901A-A74D5625E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42231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174A5-57D6-CF06-4FE9-A5FB67B47C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7A10ED-011D-546D-D2DE-A52B11ED17C3}"/>
              </a:ext>
            </a:extLst>
          </p:cNvPr>
          <p:cNvSpPr/>
          <p:nvPr/>
        </p:nvSpPr>
        <p:spPr>
          <a:xfrm>
            <a:off x="2478795" y="738129"/>
            <a:ext cx="245125" cy="396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EB74D-EA21-E985-AC86-B9E4B52CE747}"/>
              </a:ext>
            </a:extLst>
          </p:cNvPr>
          <p:cNvSpPr txBox="1"/>
          <p:nvPr/>
        </p:nvSpPr>
        <p:spPr>
          <a:xfrm>
            <a:off x="3434508" y="0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MP2_64_reg1, </a:t>
            </a:r>
          </a:p>
          <a:p>
            <a:r>
              <a:rPr lang="en-US" dirty="0"/>
              <a:t>reg2, reg3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89B8C-1958-514F-6B96-F078A5AE4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10" y="3525460"/>
            <a:ext cx="6241090" cy="3444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CEA34-18EE-8D0F-518B-7CBFF98CC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314" y="0"/>
            <a:ext cx="6262686" cy="35254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44012E-CE77-6FAD-89BA-4E2C21B28C68}"/>
              </a:ext>
            </a:extLst>
          </p:cNvPr>
          <p:cNvSpPr/>
          <p:nvPr/>
        </p:nvSpPr>
        <p:spPr>
          <a:xfrm>
            <a:off x="9532344" y="2366788"/>
            <a:ext cx="504022" cy="607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04178-B246-1EC2-D5D5-38CA7890EE87}"/>
              </a:ext>
            </a:extLst>
          </p:cNvPr>
          <p:cNvSpPr txBox="1"/>
          <p:nvPr/>
        </p:nvSpPr>
        <p:spPr>
          <a:xfrm>
            <a:off x="605928" y="4131325"/>
            <a:ext cx="1972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Reg1 – B, A, C?</a:t>
            </a:r>
          </a:p>
          <a:p>
            <a:r>
              <a:rPr lang="en-US" dirty="0"/>
              <a:t>Reg2 – F, G, H,I</a:t>
            </a:r>
          </a:p>
          <a:p>
            <a:r>
              <a:rPr lang="en-US" dirty="0"/>
              <a:t>If Reg3 really diff, </a:t>
            </a:r>
            <a:r>
              <a:rPr lang="en-US" dirty="0" err="1"/>
              <a:t>reanalyse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FEDD3A-681C-FCDC-268F-833C6B78EC2D}"/>
              </a:ext>
            </a:extLst>
          </p:cNvPr>
          <p:cNvSpPr txBox="1"/>
          <p:nvPr/>
        </p:nvSpPr>
        <p:spPr>
          <a:xfrm>
            <a:off x="9917934" y="2301338"/>
            <a:ext cx="67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06E77-0CC9-2A3A-7DC9-9AB570267BE1}"/>
              </a:ext>
            </a:extLst>
          </p:cNvPr>
          <p:cNvSpPr/>
          <p:nvPr/>
        </p:nvSpPr>
        <p:spPr>
          <a:xfrm>
            <a:off x="8819444" y="920239"/>
            <a:ext cx="504022" cy="607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96C7D-170F-C2AA-9CFF-E5F50AEBE51E}"/>
              </a:ext>
            </a:extLst>
          </p:cNvPr>
          <p:cNvSpPr txBox="1"/>
          <p:nvPr/>
        </p:nvSpPr>
        <p:spPr>
          <a:xfrm>
            <a:off x="8651437" y="585327"/>
            <a:ext cx="67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B873EE-D554-AC0F-6BAF-1FA30EAF065F}"/>
              </a:ext>
            </a:extLst>
          </p:cNvPr>
          <p:cNvSpPr/>
          <p:nvPr/>
        </p:nvSpPr>
        <p:spPr>
          <a:xfrm>
            <a:off x="8315422" y="1734950"/>
            <a:ext cx="504022" cy="6077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AA09C-8BFD-06A1-5C70-4CD94092125E}"/>
              </a:ext>
            </a:extLst>
          </p:cNvPr>
          <p:cNvSpPr txBox="1"/>
          <p:nvPr/>
        </p:nvSpPr>
        <p:spPr>
          <a:xfrm>
            <a:off x="8147415" y="1320900"/>
            <a:ext cx="67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1451F-8303-3D8D-CD0A-5DA16C52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274394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174A5-57D6-CF06-4FE9-A5FB67B47C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343620" cy="334362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7A10ED-011D-546D-D2DE-A52B11ED17C3}"/>
              </a:ext>
            </a:extLst>
          </p:cNvPr>
          <p:cNvSpPr/>
          <p:nvPr/>
        </p:nvSpPr>
        <p:spPr>
          <a:xfrm>
            <a:off x="1916934" y="793214"/>
            <a:ext cx="311227" cy="3966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3C5B23-E0AC-9F41-8BAA-C834472FC0E8}"/>
              </a:ext>
            </a:extLst>
          </p:cNvPr>
          <p:cNvSpPr txBox="1"/>
          <p:nvPr/>
        </p:nvSpPr>
        <p:spPr>
          <a:xfrm>
            <a:off x="3434508" y="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MP2_65a_reg1 (broke in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B78DD-F8CF-18F3-8A12-0CB6DD75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902" y="2181610"/>
            <a:ext cx="4013481" cy="4582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9C598-DA57-23E0-E912-9AF9ADECE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665" y="2181610"/>
            <a:ext cx="4604335" cy="467639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CB748C-7673-916A-B90B-59687D4F5A3C}"/>
              </a:ext>
            </a:extLst>
          </p:cNvPr>
          <p:cNvSpPr/>
          <p:nvPr/>
        </p:nvSpPr>
        <p:spPr>
          <a:xfrm>
            <a:off x="10416889" y="3884185"/>
            <a:ext cx="50402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834E0-BB0A-3F2D-8149-0579283F5F0E}"/>
              </a:ext>
            </a:extLst>
          </p:cNvPr>
          <p:cNvSpPr txBox="1"/>
          <p:nvPr/>
        </p:nvSpPr>
        <p:spPr>
          <a:xfrm>
            <a:off x="10332885" y="3531650"/>
            <a:ext cx="67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B02138-0EF8-8027-E794-4A74E6D77548}"/>
              </a:ext>
            </a:extLst>
          </p:cNvPr>
          <p:cNvSpPr/>
          <p:nvPr/>
        </p:nvSpPr>
        <p:spPr>
          <a:xfrm>
            <a:off x="5686548" y="3991733"/>
            <a:ext cx="504022" cy="359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45521-598D-FB85-578F-C8810A208CB6}"/>
              </a:ext>
            </a:extLst>
          </p:cNvPr>
          <p:cNvSpPr txBox="1"/>
          <p:nvPr/>
        </p:nvSpPr>
        <p:spPr>
          <a:xfrm>
            <a:off x="5728550" y="3716316"/>
            <a:ext cx="67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0124C-8287-6F7A-B051-46A296FF6CB8}"/>
              </a:ext>
            </a:extLst>
          </p:cNvPr>
          <p:cNvSpPr txBox="1"/>
          <p:nvPr/>
        </p:nvSpPr>
        <p:spPr>
          <a:xfrm>
            <a:off x="771181" y="3884185"/>
            <a:ext cx="188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Reg1 = A, B, C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E4532-31E5-6810-038C-C79B2D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MLB Mauna Loa FIs</a:t>
            </a:r>
          </a:p>
        </p:txBody>
      </p:sp>
    </p:spTree>
    <p:extLst>
      <p:ext uri="{BB962C8B-B14F-4D97-AF65-F5344CB8AC3E}">
        <p14:creationId xmlns:p14="http://schemas.microsoft.com/office/powerpoint/2010/main" val="1989479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842</Words>
  <Application>Microsoft Office PowerPoint</Application>
  <PresentationFormat>Widescreen</PresentationFormat>
  <Paragraphs>193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Probe Mount LLB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Raman ones Charlotte ignore below this point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Probe Mount LLB</dc:title>
  <dc:creator>Penny Wieser</dc:creator>
  <cp:lastModifiedBy>Charlotte Devitre</cp:lastModifiedBy>
  <cp:revision>33</cp:revision>
  <dcterms:created xsi:type="dcterms:W3CDTF">2023-08-10T19:57:08Z</dcterms:created>
  <dcterms:modified xsi:type="dcterms:W3CDTF">2023-08-21T16:25:41Z</dcterms:modified>
</cp:coreProperties>
</file>